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8" r:id="rId14"/>
    <p:sldId id="270" r:id="rId15"/>
    <p:sldId id="273" r:id="rId16"/>
    <p:sldId id="272" r:id="rId17"/>
    <p:sldId id="274" r:id="rId18"/>
    <p:sldId id="276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71" r:id="rId27"/>
    <p:sldId id="267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391AB-BEB6-4947-9D39-94E1C1CAA853}" type="doc">
      <dgm:prSet loTypeId="urn:microsoft.com/office/officeart/2005/8/layout/matrix1" loCatId="matrix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7985652C-BB74-4777-96AF-BA8BEA127D97}">
      <dgm:prSet phldrT="[Texto]"/>
      <dgm:spPr/>
      <dgm:t>
        <a:bodyPr/>
        <a:lstStyle/>
        <a:p>
          <a:r>
            <a:rPr lang="es-ES" b="1" dirty="0" smtClean="0"/>
            <a:t>Los problemas de la </a:t>
          </a:r>
        </a:p>
        <a:p>
          <a:r>
            <a:rPr lang="es-ES" b="1" dirty="0" smtClean="0"/>
            <a:t>familia se están </a:t>
          </a:r>
        </a:p>
        <a:p>
          <a:r>
            <a:rPr lang="es-ES" b="1" dirty="0" smtClean="0"/>
            <a:t>agravando y el panorama </a:t>
          </a:r>
        </a:p>
        <a:p>
          <a:r>
            <a:rPr lang="es-ES" b="1" dirty="0" smtClean="0"/>
            <a:t>futuro es desolador</a:t>
          </a:r>
          <a:endParaRPr lang="es-ES" b="1" dirty="0"/>
        </a:p>
      </dgm:t>
    </dgm:pt>
    <dgm:pt modelId="{0FDC637F-21DC-4584-8CBC-9C0C07A06566}" type="parTrans" cxnId="{40EB0489-0E0B-479D-8C34-5D8CAAE9103B}">
      <dgm:prSet/>
      <dgm:spPr/>
      <dgm:t>
        <a:bodyPr/>
        <a:lstStyle/>
        <a:p>
          <a:endParaRPr lang="es-ES"/>
        </a:p>
      </dgm:t>
    </dgm:pt>
    <dgm:pt modelId="{F0E82CED-C67F-4FEA-B0D6-B3D80DA1A5D5}" type="sibTrans" cxnId="{40EB0489-0E0B-479D-8C34-5D8CAAE9103B}">
      <dgm:prSet/>
      <dgm:spPr/>
      <dgm:t>
        <a:bodyPr/>
        <a:lstStyle/>
        <a:p>
          <a:endParaRPr lang="es-ES"/>
        </a:p>
      </dgm:t>
    </dgm:pt>
    <dgm:pt modelId="{43F1DC95-8599-4EBF-8EBA-13A1B71F582E}">
      <dgm:prSet phldrT="[Texto]" custT="1"/>
      <dgm:spPr/>
      <dgm:t>
        <a:bodyPr/>
        <a:lstStyle/>
        <a:p>
          <a:r>
            <a:rPr lang="es-ES" sz="1800" b="1" dirty="0" smtClean="0"/>
            <a:t>La natalidad sigue siendo deficitaria </a:t>
          </a:r>
        </a:p>
        <a:p>
          <a:r>
            <a:rPr lang="es-ES" sz="1800" b="1" dirty="0" smtClean="0"/>
            <a:t>a pesar de la inyección de la </a:t>
          </a:r>
        </a:p>
        <a:p>
          <a:r>
            <a:rPr lang="es-ES" sz="1800" b="1" dirty="0" smtClean="0"/>
            <a:t>natalidad de las madres extranjeras.</a:t>
          </a:r>
        </a:p>
        <a:p>
          <a:r>
            <a:rPr lang="es-ES" sz="1800" b="1" dirty="0" smtClean="0"/>
            <a:t>El aborto agrava el déficit de </a:t>
          </a:r>
        </a:p>
        <a:p>
          <a:r>
            <a:rPr lang="es-ES" sz="1800" b="1" dirty="0" smtClean="0"/>
            <a:t>natalidad</a:t>
          </a:r>
          <a:endParaRPr lang="es-ES" sz="1800" b="1" dirty="0"/>
        </a:p>
      </dgm:t>
    </dgm:pt>
    <dgm:pt modelId="{DDEA5ED8-5820-41A7-8F09-0F7852F546B2}" type="parTrans" cxnId="{3AB216B4-500C-44D8-AEE1-FE1CC43E2215}">
      <dgm:prSet/>
      <dgm:spPr/>
      <dgm:t>
        <a:bodyPr/>
        <a:lstStyle/>
        <a:p>
          <a:endParaRPr lang="es-ES"/>
        </a:p>
      </dgm:t>
    </dgm:pt>
    <dgm:pt modelId="{2A12240C-D3B1-48E1-9EB0-3C6FF1CB444E}" type="sibTrans" cxnId="{3AB216B4-500C-44D8-AEE1-FE1CC43E2215}">
      <dgm:prSet/>
      <dgm:spPr/>
      <dgm:t>
        <a:bodyPr/>
        <a:lstStyle/>
        <a:p>
          <a:endParaRPr lang="es-ES"/>
        </a:p>
      </dgm:t>
    </dgm:pt>
    <dgm:pt modelId="{5726D5D8-A5F9-4F5D-BC29-FCB57DEB6EDB}">
      <dgm:prSet phldrT="[Texto]" custT="1"/>
      <dgm:spPr/>
      <dgm:t>
        <a:bodyPr/>
        <a:lstStyle/>
        <a:p>
          <a:r>
            <a:rPr lang="es-ES" sz="1800" b="1" dirty="0" smtClean="0"/>
            <a:t>El descenso de la Nupcialidad y el </a:t>
          </a:r>
        </a:p>
        <a:p>
          <a:r>
            <a:rPr lang="es-ES" sz="1800" b="1" dirty="0" smtClean="0"/>
            <a:t>crecimiento de la Ruptura familiar </a:t>
          </a:r>
        </a:p>
        <a:p>
          <a:r>
            <a:rPr lang="es-ES" sz="1800" b="1" dirty="0" smtClean="0"/>
            <a:t>se convierte en uno de los </a:t>
          </a:r>
        </a:p>
        <a:p>
          <a:r>
            <a:rPr lang="es-ES" sz="1800" b="1" dirty="0" smtClean="0"/>
            <a:t>principales problemas de las familias </a:t>
          </a:r>
        </a:p>
        <a:p>
          <a:r>
            <a:rPr lang="es-ES" sz="1800" b="1" dirty="0" smtClean="0"/>
            <a:t>españolas</a:t>
          </a:r>
          <a:endParaRPr lang="es-ES" sz="1800" b="1" dirty="0"/>
        </a:p>
      </dgm:t>
    </dgm:pt>
    <dgm:pt modelId="{4E23E7CA-983D-4459-9A30-7AAB405B3DF2}" type="parTrans" cxnId="{CA617707-3418-47FA-8788-FA8AB25CE154}">
      <dgm:prSet/>
      <dgm:spPr/>
      <dgm:t>
        <a:bodyPr/>
        <a:lstStyle/>
        <a:p>
          <a:endParaRPr lang="es-ES"/>
        </a:p>
      </dgm:t>
    </dgm:pt>
    <dgm:pt modelId="{075B39D8-598C-4666-B14C-9458E8346E92}" type="sibTrans" cxnId="{CA617707-3418-47FA-8788-FA8AB25CE154}">
      <dgm:prSet/>
      <dgm:spPr/>
      <dgm:t>
        <a:bodyPr/>
        <a:lstStyle/>
        <a:p>
          <a:endParaRPr lang="es-ES"/>
        </a:p>
      </dgm:t>
    </dgm:pt>
    <dgm:pt modelId="{5E40D190-5893-4862-A68B-D768693C87A5}">
      <dgm:prSet phldrT="[Texto]" custT="1"/>
      <dgm:spPr/>
      <dgm:t>
        <a:bodyPr/>
        <a:lstStyle/>
        <a:p>
          <a:r>
            <a:rPr lang="es-ES" sz="1800" b="1" dirty="0" smtClean="0"/>
            <a:t>La conciliación de la Vida Familiar y </a:t>
          </a:r>
        </a:p>
        <a:p>
          <a:r>
            <a:rPr lang="es-ES" sz="1800" b="1" dirty="0" smtClean="0"/>
            <a:t>Laboral sigue siendo insuficiente en </a:t>
          </a:r>
        </a:p>
        <a:p>
          <a:r>
            <a:rPr lang="es-ES" sz="1800" b="1" dirty="0" smtClean="0"/>
            <a:t>España y es una de sus asignaturas </a:t>
          </a:r>
        </a:p>
        <a:p>
          <a:r>
            <a:rPr lang="es-ES" sz="1800" b="1" dirty="0" smtClean="0"/>
            <a:t>pendientes</a:t>
          </a:r>
          <a:endParaRPr lang="es-ES" sz="1800" b="1" dirty="0"/>
        </a:p>
      </dgm:t>
    </dgm:pt>
    <dgm:pt modelId="{D6A0F3EF-1607-4CF0-ACB7-D16364AEBEF7}" type="parTrans" cxnId="{BB61C267-8836-4BE9-B063-4CEEE4D3F3B7}">
      <dgm:prSet/>
      <dgm:spPr/>
      <dgm:t>
        <a:bodyPr/>
        <a:lstStyle/>
        <a:p>
          <a:endParaRPr lang="es-ES"/>
        </a:p>
      </dgm:t>
    </dgm:pt>
    <dgm:pt modelId="{ADCA73C6-38D7-4223-B890-FE17097C0187}" type="sibTrans" cxnId="{BB61C267-8836-4BE9-B063-4CEEE4D3F3B7}">
      <dgm:prSet/>
      <dgm:spPr/>
      <dgm:t>
        <a:bodyPr/>
        <a:lstStyle/>
        <a:p>
          <a:endParaRPr lang="es-ES"/>
        </a:p>
      </dgm:t>
    </dgm:pt>
    <dgm:pt modelId="{ECCF7A80-FE3C-4F62-A6E5-499B1C69EE85}">
      <dgm:prSet phldrT="[Texto]" custT="1"/>
      <dgm:spPr/>
      <dgm:t>
        <a:bodyPr/>
        <a:lstStyle/>
        <a:p>
          <a:pPr algn="ctr"/>
          <a:r>
            <a:rPr lang="es-ES" sz="1800" b="1" dirty="0" smtClean="0"/>
            <a:t>Se está produciendo un vaciamiento </a:t>
          </a:r>
        </a:p>
        <a:p>
          <a:pPr algn="ctr"/>
          <a:r>
            <a:rPr lang="es-ES" sz="1800" b="1" dirty="0" smtClean="0"/>
            <a:t>de los hogares tanto por el descenso </a:t>
          </a:r>
        </a:p>
        <a:p>
          <a:pPr algn="ctr"/>
          <a:r>
            <a:rPr lang="es-ES" sz="1800" b="1" dirty="0" smtClean="0"/>
            <a:t>de las hogares numerosos como por </a:t>
          </a:r>
        </a:p>
        <a:p>
          <a:pPr algn="ctr"/>
          <a:r>
            <a:rPr lang="es-ES" sz="1800" b="1" dirty="0" smtClean="0"/>
            <a:t>el incremento de los hogares </a:t>
          </a:r>
        </a:p>
        <a:p>
          <a:pPr algn="ctr"/>
          <a:r>
            <a:rPr lang="es-ES" sz="1800" b="1" dirty="0" smtClean="0"/>
            <a:t>solitarios</a:t>
          </a:r>
          <a:endParaRPr lang="es-ES" sz="1800" b="1" dirty="0"/>
        </a:p>
      </dgm:t>
    </dgm:pt>
    <dgm:pt modelId="{A1FA6185-3626-4DF4-A8EC-C9CE1E5D32F1}" type="parTrans" cxnId="{0A422458-F1C9-4E8C-9974-D8A53A1FA2A2}">
      <dgm:prSet/>
      <dgm:spPr/>
      <dgm:t>
        <a:bodyPr/>
        <a:lstStyle/>
        <a:p>
          <a:endParaRPr lang="es-ES"/>
        </a:p>
      </dgm:t>
    </dgm:pt>
    <dgm:pt modelId="{6267EBC9-EDC1-408F-AC1B-8CA72F951181}" type="sibTrans" cxnId="{0A422458-F1C9-4E8C-9974-D8A53A1FA2A2}">
      <dgm:prSet/>
      <dgm:spPr/>
      <dgm:t>
        <a:bodyPr/>
        <a:lstStyle/>
        <a:p>
          <a:endParaRPr lang="es-ES"/>
        </a:p>
      </dgm:t>
    </dgm:pt>
    <dgm:pt modelId="{5F180536-C81B-4415-90E5-37CE7F433473}" type="pres">
      <dgm:prSet presAssocID="{AA8391AB-BEB6-4947-9D39-94E1C1CAA85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80967E-4C76-4F4F-A896-F3404C2139C9}" type="pres">
      <dgm:prSet presAssocID="{AA8391AB-BEB6-4947-9D39-94E1C1CAA853}" presName="matrix" presStyleCnt="0"/>
      <dgm:spPr/>
    </dgm:pt>
    <dgm:pt modelId="{E023980F-284C-4929-8ADE-E469CAEB1265}" type="pres">
      <dgm:prSet presAssocID="{AA8391AB-BEB6-4947-9D39-94E1C1CAA853}" presName="tile1" presStyleLbl="node1" presStyleIdx="0" presStyleCnt="4"/>
      <dgm:spPr/>
      <dgm:t>
        <a:bodyPr/>
        <a:lstStyle/>
        <a:p>
          <a:endParaRPr lang="es-ES"/>
        </a:p>
      </dgm:t>
    </dgm:pt>
    <dgm:pt modelId="{D8A9039A-DE1C-4427-A825-7A7A3D009366}" type="pres">
      <dgm:prSet presAssocID="{AA8391AB-BEB6-4947-9D39-94E1C1CAA85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5B0502-455A-4381-B696-E7669B210897}" type="pres">
      <dgm:prSet presAssocID="{AA8391AB-BEB6-4947-9D39-94E1C1CAA853}" presName="tile2" presStyleLbl="node1" presStyleIdx="1" presStyleCnt="4"/>
      <dgm:spPr/>
      <dgm:t>
        <a:bodyPr/>
        <a:lstStyle/>
        <a:p>
          <a:endParaRPr lang="es-ES"/>
        </a:p>
      </dgm:t>
    </dgm:pt>
    <dgm:pt modelId="{F18093C7-501B-46FB-8EEE-A6E9C3F5D003}" type="pres">
      <dgm:prSet presAssocID="{AA8391AB-BEB6-4947-9D39-94E1C1CAA85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10F504-C7A5-4D54-9787-5C3251E2BBE5}" type="pres">
      <dgm:prSet presAssocID="{AA8391AB-BEB6-4947-9D39-94E1C1CAA853}" presName="tile3" presStyleLbl="node1" presStyleIdx="2" presStyleCnt="4"/>
      <dgm:spPr/>
      <dgm:t>
        <a:bodyPr/>
        <a:lstStyle/>
        <a:p>
          <a:endParaRPr lang="es-ES"/>
        </a:p>
      </dgm:t>
    </dgm:pt>
    <dgm:pt modelId="{984AC409-4DCE-400C-9EEE-203102E15B53}" type="pres">
      <dgm:prSet presAssocID="{AA8391AB-BEB6-4947-9D39-94E1C1CAA85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F3672C-7315-435B-916C-5E38A7ABD720}" type="pres">
      <dgm:prSet presAssocID="{AA8391AB-BEB6-4947-9D39-94E1C1CAA853}" presName="tile4" presStyleLbl="node1" presStyleIdx="3" presStyleCnt="4"/>
      <dgm:spPr/>
      <dgm:t>
        <a:bodyPr/>
        <a:lstStyle/>
        <a:p>
          <a:endParaRPr lang="es-ES"/>
        </a:p>
      </dgm:t>
    </dgm:pt>
    <dgm:pt modelId="{5C127E7D-CCBB-4FA9-87C1-3704754AE863}" type="pres">
      <dgm:prSet presAssocID="{AA8391AB-BEB6-4947-9D39-94E1C1CAA85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2673A6-8954-478A-B3B0-23A0B475D2A2}" type="pres">
      <dgm:prSet presAssocID="{AA8391AB-BEB6-4947-9D39-94E1C1CAA85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EB8CCB88-1B9F-4BE2-B857-DE855ACD7816}" type="presOf" srcId="{5726D5D8-A5F9-4F5D-BC29-FCB57DEB6EDB}" destId="{F18093C7-501B-46FB-8EEE-A6E9C3F5D003}" srcOrd="1" destOrd="0" presId="urn:microsoft.com/office/officeart/2005/8/layout/matrix1"/>
    <dgm:cxn modelId="{0A422458-F1C9-4E8C-9974-D8A53A1FA2A2}" srcId="{7985652C-BB74-4777-96AF-BA8BEA127D97}" destId="{ECCF7A80-FE3C-4F62-A6E5-499B1C69EE85}" srcOrd="3" destOrd="0" parTransId="{A1FA6185-3626-4DF4-A8EC-C9CE1E5D32F1}" sibTransId="{6267EBC9-EDC1-408F-AC1B-8CA72F951181}"/>
    <dgm:cxn modelId="{0E650FD4-8E1F-4672-94F4-039FAAE2974B}" type="presOf" srcId="{5726D5D8-A5F9-4F5D-BC29-FCB57DEB6EDB}" destId="{3A5B0502-455A-4381-B696-E7669B210897}" srcOrd="0" destOrd="0" presId="urn:microsoft.com/office/officeart/2005/8/layout/matrix1"/>
    <dgm:cxn modelId="{BB61C267-8836-4BE9-B063-4CEEE4D3F3B7}" srcId="{7985652C-BB74-4777-96AF-BA8BEA127D97}" destId="{5E40D190-5893-4862-A68B-D768693C87A5}" srcOrd="2" destOrd="0" parTransId="{D6A0F3EF-1607-4CF0-ACB7-D16364AEBEF7}" sibTransId="{ADCA73C6-38D7-4223-B890-FE17097C0187}"/>
    <dgm:cxn modelId="{F68925E7-A68A-4B07-93D8-B0FFED5E6DFB}" type="presOf" srcId="{7985652C-BB74-4777-96AF-BA8BEA127D97}" destId="{6E2673A6-8954-478A-B3B0-23A0B475D2A2}" srcOrd="0" destOrd="0" presId="urn:microsoft.com/office/officeart/2005/8/layout/matrix1"/>
    <dgm:cxn modelId="{46017D7D-FD1C-4E7A-BEC3-86E271261C19}" type="presOf" srcId="{43F1DC95-8599-4EBF-8EBA-13A1B71F582E}" destId="{D8A9039A-DE1C-4427-A825-7A7A3D009366}" srcOrd="1" destOrd="0" presId="urn:microsoft.com/office/officeart/2005/8/layout/matrix1"/>
    <dgm:cxn modelId="{7B95083C-3195-45A3-9E10-15BC696D61F5}" type="presOf" srcId="{43F1DC95-8599-4EBF-8EBA-13A1B71F582E}" destId="{E023980F-284C-4929-8ADE-E469CAEB1265}" srcOrd="0" destOrd="0" presId="urn:microsoft.com/office/officeart/2005/8/layout/matrix1"/>
    <dgm:cxn modelId="{3AB216B4-500C-44D8-AEE1-FE1CC43E2215}" srcId="{7985652C-BB74-4777-96AF-BA8BEA127D97}" destId="{43F1DC95-8599-4EBF-8EBA-13A1B71F582E}" srcOrd="0" destOrd="0" parTransId="{DDEA5ED8-5820-41A7-8F09-0F7852F546B2}" sibTransId="{2A12240C-D3B1-48E1-9EB0-3C6FF1CB444E}"/>
    <dgm:cxn modelId="{647ACA2D-B8EF-478F-9556-6D347EC0D956}" type="presOf" srcId="{ECCF7A80-FE3C-4F62-A6E5-499B1C69EE85}" destId="{5C127E7D-CCBB-4FA9-87C1-3704754AE863}" srcOrd="1" destOrd="0" presId="urn:microsoft.com/office/officeart/2005/8/layout/matrix1"/>
    <dgm:cxn modelId="{FD2A06BE-2AA4-4DAE-B85C-CCBCEE862035}" type="presOf" srcId="{5E40D190-5893-4862-A68B-D768693C87A5}" destId="{984AC409-4DCE-400C-9EEE-203102E15B53}" srcOrd="1" destOrd="0" presId="urn:microsoft.com/office/officeart/2005/8/layout/matrix1"/>
    <dgm:cxn modelId="{40EB0489-0E0B-479D-8C34-5D8CAAE9103B}" srcId="{AA8391AB-BEB6-4947-9D39-94E1C1CAA853}" destId="{7985652C-BB74-4777-96AF-BA8BEA127D97}" srcOrd="0" destOrd="0" parTransId="{0FDC637F-21DC-4584-8CBC-9C0C07A06566}" sibTransId="{F0E82CED-C67F-4FEA-B0D6-B3D80DA1A5D5}"/>
    <dgm:cxn modelId="{CA617707-3418-47FA-8788-FA8AB25CE154}" srcId="{7985652C-BB74-4777-96AF-BA8BEA127D97}" destId="{5726D5D8-A5F9-4F5D-BC29-FCB57DEB6EDB}" srcOrd="1" destOrd="0" parTransId="{4E23E7CA-983D-4459-9A30-7AAB405B3DF2}" sibTransId="{075B39D8-598C-4666-B14C-9458E8346E92}"/>
    <dgm:cxn modelId="{F3916FAB-449F-445E-A5FA-30457B33C8A9}" type="presOf" srcId="{AA8391AB-BEB6-4947-9D39-94E1C1CAA853}" destId="{5F180536-C81B-4415-90E5-37CE7F433473}" srcOrd="0" destOrd="0" presId="urn:microsoft.com/office/officeart/2005/8/layout/matrix1"/>
    <dgm:cxn modelId="{17E9C34C-7CB9-46B1-8BC7-A4B9E5C9AE3A}" type="presOf" srcId="{ECCF7A80-FE3C-4F62-A6E5-499B1C69EE85}" destId="{53F3672C-7315-435B-916C-5E38A7ABD720}" srcOrd="0" destOrd="0" presId="urn:microsoft.com/office/officeart/2005/8/layout/matrix1"/>
    <dgm:cxn modelId="{C08CBD48-CD0F-4CBB-A03C-9753A919A705}" type="presOf" srcId="{5E40D190-5893-4862-A68B-D768693C87A5}" destId="{0C10F504-C7A5-4D54-9787-5C3251E2BBE5}" srcOrd="0" destOrd="0" presId="urn:microsoft.com/office/officeart/2005/8/layout/matrix1"/>
    <dgm:cxn modelId="{BD2B29DE-EE0C-4CEE-AE36-FC40B90E6277}" type="presParOf" srcId="{5F180536-C81B-4415-90E5-37CE7F433473}" destId="{6C80967E-4C76-4F4F-A896-F3404C2139C9}" srcOrd="0" destOrd="0" presId="urn:microsoft.com/office/officeart/2005/8/layout/matrix1"/>
    <dgm:cxn modelId="{BEE3B0E8-D30B-44D0-84D1-3FD8A5157729}" type="presParOf" srcId="{6C80967E-4C76-4F4F-A896-F3404C2139C9}" destId="{E023980F-284C-4929-8ADE-E469CAEB1265}" srcOrd="0" destOrd="0" presId="urn:microsoft.com/office/officeart/2005/8/layout/matrix1"/>
    <dgm:cxn modelId="{91E9A74A-F0B1-4451-AFE0-0736F8DAD9C0}" type="presParOf" srcId="{6C80967E-4C76-4F4F-A896-F3404C2139C9}" destId="{D8A9039A-DE1C-4427-A825-7A7A3D009366}" srcOrd="1" destOrd="0" presId="urn:microsoft.com/office/officeart/2005/8/layout/matrix1"/>
    <dgm:cxn modelId="{D1F898FF-0492-4697-A590-B1F5A66129A9}" type="presParOf" srcId="{6C80967E-4C76-4F4F-A896-F3404C2139C9}" destId="{3A5B0502-455A-4381-B696-E7669B210897}" srcOrd="2" destOrd="0" presId="urn:microsoft.com/office/officeart/2005/8/layout/matrix1"/>
    <dgm:cxn modelId="{FB0D4787-0C99-42F3-96DC-702FE68B216D}" type="presParOf" srcId="{6C80967E-4C76-4F4F-A896-F3404C2139C9}" destId="{F18093C7-501B-46FB-8EEE-A6E9C3F5D003}" srcOrd="3" destOrd="0" presId="urn:microsoft.com/office/officeart/2005/8/layout/matrix1"/>
    <dgm:cxn modelId="{EE35BBA2-C7F5-41EE-84AF-F96D2131600C}" type="presParOf" srcId="{6C80967E-4C76-4F4F-A896-F3404C2139C9}" destId="{0C10F504-C7A5-4D54-9787-5C3251E2BBE5}" srcOrd="4" destOrd="0" presId="urn:microsoft.com/office/officeart/2005/8/layout/matrix1"/>
    <dgm:cxn modelId="{28207B9F-D119-49E1-A4AB-1EFD3233B613}" type="presParOf" srcId="{6C80967E-4C76-4F4F-A896-F3404C2139C9}" destId="{984AC409-4DCE-400C-9EEE-203102E15B53}" srcOrd="5" destOrd="0" presId="urn:microsoft.com/office/officeart/2005/8/layout/matrix1"/>
    <dgm:cxn modelId="{967F863A-DDFF-412A-A190-6515A2AC4289}" type="presParOf" srcId="{6C80967E-4C76-4F4F-A896-F3404C2139C9}" destId="{53F3672C-7315-435B-916C-5E38A7ABD720}" srcOrd="6" destOrd="0" presId="urn:microsoft.com/office/officeart/2005/8/layout/matrix1"/>
    <dgm:cxn modelId="{786D4BD3-01AD-4344-A7E8-43BD312C3BCD}" type="presParOf" srcId="{6C80967E-4C76-4F4F-A896-F3404C2139C9}" destId="{5C127E7D-CCBB-4FA9-87C1-3704754AE863}" srcOrd="7" destOrd="0" presId="urn:microsoft.com/office/officeart/2005/8/layout/matrix1"/>
    <dgm:cxn modelId="{1864853C-4137-4AD2-BD5C-5539C6ADC8A1}" type="presParOf" srcId="{5F180536-C81B-4415-90E5-37CE7F433473}" destId="{6E2673A6-8954-478A-B3B0-23A0B475D2A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61024B-EA7C-49A1-B916-0CC59EAFED86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ABD92656-121E-402F-9A50-197D540F83D4}">
      <dgm:prSet phldrT="[Texto]"/>
      <dgm:spPr/>
      <dgm:t>
        <a:bodyPr/>
        <a:lstStyle/>
        <a:p>
          <a:r>
            <a:rPr lang="es-ES" b="1" dirty="0" smtClean="0"/>
            <a:t>Creación Ministerio de Familia</a:t>
          </a:r>
          <a:endParaRPr lang="es-ES" b="1" dirty="0"/>
        </a:p>
      </dgm:t>
    </dgm:pt>
    <dgm:pt modelId="{B42E64DF-5CEF-4FCD-A1A7-B4DA02F3A34F}" type="parTrans" cxnId="{422D7756-D7FB-4F06-9BE5-96D6E99C58D0}">
      <dgm:prSet/>
      <dgm:spPr/>
      <dgm:t>
        <a:bodyPr/>
        <a:lstStyle/>
        <a:p>
          <a:endParaRPr lang="es-ES"/>
        </a:p>
      </dgm:t>
    </dgm:pt>
    <dgm:pt modelId="{BBE64FC7-16B0-4190-B7DA-48D9DA0E4019}" type="sibTrans" cxnId="{422D7756-D7FB-4F06-9BE5-96D6E99C58D0}">
      <dgm:prSet/>
      <dgm:spPr/>
      <dgm:t>
        <a:bodyPr/>
        <a:lstStyle/>
        <a:p>
          <a:endParaRPr lang="es-ES"/>
        </a:p>
      </dgm:t>
    </dgm:pt>
    <dgm:pt modelId="{216218C3-250A-4D6F-BD53-180EB7889DB5}">
      <dgm:prSet phldrT="[Texto]"/>
      <dgm:spPr/>
      <dgm:t>
        <a:bodyPr/>
        <a:lstStyle/>
        <a:p>
          <a:r>
            <a:rPr lang="es-ES" b="1" dirty="0" smtClean="0"/>
            <a:t>Perspectiva de Familia en las leyes</a:t>
          </a:r>
          <a:endParaRPr lang="es-ES" b="1" dirty="0"/>
        </a:p>
      </dgm:t>
    </dgm:pt>
    <dgm:pt modelId="{3AE890E9-F865-4923-B2DF-0D70DAD848EC}" type="parTrans" cxnId="{441E603D-064A-4784-B5F7-E90E137BBDB4}">
      <dgm:prSet/>
      <dgm:spPr/>
      <dgm:t>
        <a:bodyPr/>
        <a:lstStyle/>
        <a:p>
          <a:endParaRPr lang="es-ES"/>
        </a:p>
      </dgm:t>
    </dgm:pt>
    <dgm:pt modelId="{CA1C628D-8CC1-4565-8E7C-B41B0AA92B11}" type="sibTrans" cxnId="{441E603D-064A-4784-B5F7-E90E137BBDB4}">
      <dgm:prSet/>
      <dgm:spPr/>
      <dgm:t>
        <a:bodyPr/>
        <a:lstStyle/>
        <a:p>
          <a:endParaRPr lang="es-ES"/>
        </a:p>
      </dgm:t>
    </dgm:pt>
    <dgm:pt modelId="{B9546D2A-8335-4E55-ABA8-F2DDBD806025}">
      <dgm:prSet phldrT="[Texto]"/>
      <dgm:spPr/>
      <dgm:t>
        <a:bodyPr/>
        <a:lstStyle/>
        <a:p>
          <a:r>
            <a:rPr lang="es-ES" b="1" dirty="0" smtClean="0"/>
            <a:t>Nueva Ley de Protección de las Familias Numerosas</a:t>
          </a:r>
          <a:endParaRPr lang="es-ES" b="1" dirty="0"/>
        </a:p>
      </dgm:t>
    </dgm:pt>
    <dgm:pt modelId="{1EA37029-9EA0-4705-973F-2FB0EA33BBFE}" type="parTrans" cxnId="{CDCC77DA-E0F5-4F46-A011-51A29D7C72C6}">
      <dgm:prSet/>
      <dgm:spPr/>
      <dgm:t>
        <a:bodyPr/>
        <a:lstStyle/>
        <a:p>
          <a:endParaRPr lang="es-ES"/>
        </a:p>
      </dgm:t>
    </dgm:pt>
    <dgm:pt modelId="{B1FBA375-7E91-405F-BE5F-F7947E85A68F}" type="sibTrans" cxnId="{CDCC77DA-E0F5-4F46-A011-51A29D7C72C6}">
      <dgm:prSet/>
      <dgm:spPr/>
      <dgm:t>
        <a:bodyPr/>
        <a:lstStyle/>
        <a:p>
          <a:endParaRPr lang="es-ES"/>
        </a:p>
      </dgm:t>
    </dgm:pt>
    <dgm:pt modelId="{D6479941-4F4D-4833-AC31-C8C3838889BD}">
      <dgm:prSet phldrT="[Texto]"/>
      <dgm:spPr/>
      <dgm:t>
        <a:bodyPr/>
        <a:lstStyle/>
        <a:p>
          <a:r>
            <a:rPr lang="es-ES" b="1" dirty="0" smtClean="0"/>
            <a:t>Mantener condición FFNN hasta último de los hijos</a:t>
          </a:r>
          <a:endParaRPr lang="es-ES" b="1" dirty="0"/>
        </a:p>
      </dgm:t>
    </dgm:pt>
    <dgm:pt modelId="{79A8F9E6-540C-485B-A065-1A0D1D945703}" type="parTrans" cxnId="{9DACBE4E-4959-4055-9648-EF68804F51D9}">
      <dgm:prSet/>
      <dgm:spPr/>
      <dgm:t>
        <a:bodyPr/>
        <a:lstStyle/>
        <a:p>
          <a:endParaRPr lang="es-ES"/>
        </a:p>
      </dgm:t>
    </dgm:pt>
    <dgm:pt modelId="{3DD22EDD-079C-4783-BDA1-095CB954EED7}" type="sibTrans" cxnId="{9DACBE4E-4959-4055-9648-EF68804F51D9}">
      <dgm:prSet/>
      <dgm:spPr/>
      <dgm:t>
        <a:bodyPr/>
        <a:lstStyle/>
        <a:p>
          <a:endParaRPr lang="es-ES"/>
        </a:p>
      </dgm:t>
    </dgm:pt>
    <dgm:pt modelId="{5DB6FDD5-2348-4EA0-8434-4AD3D4870F78}">
      <dgm:prSet phldrT="[Texto]"/>
      <dgm:spPr/>
      <dgm:t>
        <a:bodyPr/>
        <a:lstStyle/>
        <a:p>
          <a:r>
            <a:rPr lang="es-ES" b="1" dirty="0" smtClean="0"/>
            <a:t>Elaborar nuevo Plan Integral de Apoyo a la Familia</a:t>
          </a:r>
          <a:endParaRPr lang="es-ES" b="1" dirty="0"/>
        </a:p>
      </dgm:t>
    </dgm:pt>
    <dgm:pt modelId="{CE909E1B-2BD0-4D00-8014-FBD181B27DBC}" type="parTrans" cxnId="{6EEC9A7F-0126-4435-BDE0-C6198709536B}">
      <dgm:prSet/>
      <dgm:spPr/>
    </dgm:pt>
    <dgm:pt modelId="{8D20A6AF-FF7E-4DF9-89E8-41908443AF83}" type="sibTrans" cxnId="{6EEC9A7F-0126-4435-BDE0-C6198709536B}">
      <dgm:prSet/>
      <dgm:spPr/>
    </dgm:pt>
    <dgm:pt modelId="{BB3D22FD-6632-4543-9AFF-963FE0A646D6}" type="pres">
      <dgm:prSet presAssocID="{8461024B-EA7C-49A1-B916-0CC59EAFED86}" presName="linear" presStyleCnt="0">
        <dgm:presLayoutVars>
          <dgm:dir/>
          <dgm:animLvl val="lvl"/>
          <dgm:resizeHandles val="exact"/>
        </dgm:presLayoutVars>
      </dgm:prSet>
      <dgm:spPr/>
    </dgm:pt>
    <dgm:pt modelId="{8DF39260-5575-4242-B8F3-0B83F61781E3}" type="pres">
      <dgm:prSet presAssocID="{ABD92656-121E-402F-9A50-197D540F83D4}" presName="parentLin" presStyleCnt="0"/>
      <dgm:spPr/>
    </dgm:pt>
    <dgm:pt modelId="{081D9E8C-0FEE-4BDF-A255-EA70F5BC0A3D}" type="pres">
      <dgm:prSet presAssocID="{ABD92656-121E-402F-9A50-197D540F83D4}" presName="parentLeftMargin" presStyleLbl="node1" presStyleIdx="0" presStyleCnt="5"/>
      <dgm:spPr/>
    </dgm:pt>
    <dgm:pt modelId="{45350233-E7BA-480B-B2F7-8727F94D7987}" type="pres">
      <dgm:prSet presAssocID="{ABD92656-121E-402F-9A50-197D540F83D4}" presName="parentText" presStyleLbl="node1" presStyleIdx="0" presStyleCnt="5" custScaleX="124999" custScaleY="131583">
        <dgm:presLayoutVars>
          <dgm:chMax val="0"/>
          <dgm:bulletEnabled val="1"/>
        </dgm:presLayoutVars>
      </dgm:prSet>
      <dgm:spPr/>
    </dgm:pt>
    <dgm:pt modelId="{266B0160-CB97-48A2-B597-71405FD98E6C}" type="pres">
      <dgm:prSet presAssocID="{ABD92656-121E-402F-9A50-197D540F83D4}" presName="negativeSpace" presStyleCnt="0"/>
      <dgm:spPr/>
    </dgm:pt>
    <dgm:pt modelId="{CC5A2A7D-B20A-4085-829D-0825731A5429}" type="pres">
      <dgm:prSet presAssocID="{ABD92656-121E-402F-9A50-197D540F83D4}" presName="childText" presStyleLbl="conFgAcc1" presStyleIdx="0" presStyleCnt="5">
        <dgm:presLayoutVars>
          <dgm:bulletEnabled val="1"/>
        </dgm:presLayoutVars>
      </dgm:prSet>
      <dgm:spPr/>
    </dgm:pt>
    <dgm:pt modelId="{7AC332B6-25DB-41DC-A280-5929022574DD}" type="pres">
      <dgm:prSet presAssocID="{BBE64FC7-16B0-4190-B7DA-48D9DA0E4019}" presName="spaceBetweenRectangles" presStyleCnt="0"/>
      <dgm:spPr/>
    </dgm:pt>
    <dgm:pt modelId="{6E845D6D-2723-48AC-990A-D52C67CBB477}" type="pres">
      <dgm:prSet presAssocID="{216218C3-250A-4D6F-BD53-180EB7889DB5}" presName="parentLin" presStyleCnt="0"/>
      <dgm:spPr/>
    </dgm:pt>
    <dgm:pt modelId="{73D05535-EF50-4F1C-90FF-05D9F9D60F50}" type="pres">
      <dgm:prSet presAssocID="{216218C3-250A-4D6F-BD53-180EB7889DB5}" presName="parentLeftMargin" presStyleLbl="node1" presStyleIdx="0" presStyleCnt="5"/>
      <dgm:spPr/>
    </dgm:pt>
    <dgm:pt modelId="{F007B321-573E-4BE2-8393-4A5C8FCC27A5}" type="pres">
      <dgm:prSet presAssocID="{216218C3-250A-4D6F-BD53-180EB7889DB5}" presName="parentText" presStyleLbl="node1" presStyleIdx="1" presStyleCnt="5" custScaleX="124999" custScaleY="12491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2BCEEE-A271-42B0-B86C-B465504688DE}" type="pres">
      <dgm:prSet presAssocID="{216218C3-250A-4D6F-BD53-180EB7889DB5}" presName="negativeSpace" presStyleCnt="0"/>
      <dgm:spPr/>
    </dgm:pt>
    <dgm:pt modelId="{F8F59EE7-A7C8-4C35-85F7-C08AD76A55A1}" type="pres">
      <dgm:prSet presAssocID="{216218C3-250A-4D6F-BD53-180EB7889DB5}" presName="childText" presStyleLbl="conFgAcc1" presStyleIdx="1" presStyleCnt="5">
        <dgm:presLayoutVars>
          <dgm:bulletEnabled val="1"/>
        </dgm:presLayoutVars>
      </dgm:prSet>
      <dgm:spPr/>
    </dgm:pt>
    <dgm:pt modelId="{7D257ACB-7C88-4D8F-BF6B-32F428DE1B72}" type="pres">
      <dgm:prSet presAssocID="{CA1C628D-8CC1-4565-8E7C-B41B0AA92B11}" presName="spaceBetweenRectangles" presStyleCnt="0"/>
      <dgm:spPr/>
    </dgm:pt>
    <dgm:pt modelId="{50B232E7-D16C-4A51-8005-44089A4DB36F}" type="pres">
      <dgm:prSet presAssocID="{5DB6FDD5-2348-4EA0-8434-4AD3D4870F78}" presName="parentLin" presStyleCnt="0"/>
      <dgm:spPr/>
    </dgm:pt>
    <dgm:pt modelId="{8F19D9D8-FC7A-40F4-B747-7C309E8B199C}" type="pres">
      <dgm:prSet presAssocID="{5DB6FDD5-2348-4EA0-8434-4AD3D4870F78}" presName="parentLeftMargin" presStyleLbl="node1" presStyleIdx="1" presStyleCnt="5"/>
      <dgm:spPr/>
    </dgm:pt>
    <dgm:pt modelId="{398F0C40-45F5-4B84-9F97-1BE402A5689E}" type="pres">
      <dgm:prSet presAssocID="{5DB6FDD5-2348-4EA0-8434-4AD3D4870F78}" presName="parentText" presStyleLbl="node1" presStyleIdx="2" presStyleCnt="5" custScaleX="124231" custScaleY="14709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624F1C-B740-46E9-8343-ABC2BF8711C0}" type="pres">
      <dgm:prSet presAssocID="{5DB6FDD5-2348-4EA0-8434-4AD3D4870F78}" presName="negativeSpace" presStyleCnt="0"/>
      <dgm:spPr/>
    </dgm:pt>
    <dgm:pt modelId="{23E8A1A7-9DDD-42ED-A81A-4FCD941DF306}" type="pres">
      <dgm:prSet presAssocID="{5DB6FDD5-2348-4EA0-8434-4AD3D4870F78}" presName="childText" presStyleLbl="conFgAcc1" presStyleIdx="2" presStyleCnt="5">
        <dgm:presLayoutVars>
          <dgm:bulletEnabled val="1"/>
        </dgm:presLayoutVars>
      </dgm:prSet>
      <dgm:spPr/>
    </dgm:pt>
    <dgm:pt modelId="{19AFFD54-F106-47A4-9F7F-3AFBD0EA27AF}" type="pres">
      <dgm:prSet presAssocID="{8D20A6AF-FF7E-4DF9-89E8-41908443AF83}" presName="spaceBetweenRectangles" presStyleCnt="0"/>
      <dgm:spPr/>
    </dgm:pt>
    <dgm:pt modelId="{BEC7B3B4-6999-4537-8835-C601ADFCD0BA}" type="pres">
      <dgm:prSet presAssocID="{B9546D2A-8335-4E55-ABA8-F2DDBD806025}" presName="parentLin" presStyleCnt="0"/>
      <dgm:spPr/>
    </dgm:pt>
    <dgm:pt modelId="{45D893BD-492C-402F-ADAD-656E60BD2BEB}" type="pres">
      <dgm:prSet presAssocID="{B9546D2A-8335-4E55-ABA8-F2DDBD806025}" presName="parentLeftMargin" presStyleLbl="node1" presStyleIdx="2" presStyleCnt="5"/>
      <dgm:spPr/>
    </dgm:pt>
    <dgm:pt modelId="{A444D126-74F9-4DFC-B2F4-233DBAD4C2E7}" type="pres">
      <dgm:prSet presAssocID="{B9546D2A-8335-4E55-ABA8-F2DDBD806025}" presName="parentText" presStyleLbl="node1" presStyleIdx="3" presStyleCnt="5" custScaleX="124999" custScaleY="13004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F0A7B3-2585-44BE-AE9F-9F453083483E}" type="pres">
      <dgm:prSet presAssocID="{B9546D2A-8335-4E55-ABA8-F2DDBD806025}" presName="negativeSpace" presStyleCnt="0"/>
      <dgm:spPr/>
    </dgm:pt>
    <dgm:pt modelId="{5560EA69-C0D4-4BC9-A476-D1CEEEA4ADE4}" type="pres">
      <dgm:prSet presAssocID="{B9546D2A-8335-4E55-ABA8-F2DDBD806025}" presName="childText" presStyleLbl="conFgAcc1" presStyleIdx="3" presStyleCnt="5">
        <dgm:presLayoutVars>
          <dgm:bulletEnabled val="1"/>
        </dgm:presLayoutVars>
      </dgm:prSet>
      <dgm:spPr/>
    </dgm:pt>
    <dgm:pt modelId="{1A2EDE85-FE9C-4F74-8F4A-F92A307516DD}" type="pres">
      <dgm:prSet presAssocID="{B1FBA375-7E91-405F-BE5F-F7947E85A68F}" presName="spaceBetweenRectangles" presStyleCnt="0"/>
      <dgm:spPr/>
    </dgm:pt>
    <dgm:pt modelId="{68506A35-8BD6-4589-BB58-38757A12591C}" type="pres">
      <dgm:prSet presAssocID="{D6479941-4F4D-4833-AC31-C8C3838889BD}" presName="parentLin" presStyleCnt="0"/>
      <dgm:spPr/>
    </dgm:pt>
    <dgm:pt modelId="{5809941A-8DBD-49D6-BA20-E1A88EEC379B}" type="pres">
      <dgm:prSet presAssocID="{D6479941-4F4D-4833-AC31-C8C3838889BD}" presName="parentLeftMargin" presStyleLbl="node1" presStyleIdx="3" presStyleCnt="5"/>
      <dgm:spPr/>
    </dgm:pt>
    <dgm:pt modelId="{4B195B7B-5FBB-43F2-B5A7-73984FA3D231}" type="pres">
      <dgm:prSet presAssocID="{D6479941-4F4D-4833-AC31-C8C3838889BD}" presName="parentText" presStyleLbl="node1" presStyleIdx="4" presStyleCnt="5" custScaleX="124232" custScaleY="132742">
        <dgm:presLayoutVars>
          <dgm:chMax val="0"/>
          <dgm:bulletEnabled val="1"/>
        </dgm:presLayoutVars>
      </dgm:prSet>
      <dgm:spPr/>
    </dgm:pt>
    <dgm:pt modelId="{1D1DC1B6-9992-4942-BB09-0BAA94D3A833}" type="pres">
      <dgm:prSet presAssocID="{D6479941-4F4D-4833-AC31-C8C3838889BD}" presName="negativeSpace" presStyleCnt="0"/>
      <dgm:spPr/>
    </dgm:pt>
    <dgm:pt modelId="{B7A398C0-3D6B-4996-A99F-7B9EE0F31577}" type="pres">
      <dgm:prSet presAssocID="{D6479941-4F4D-4833-AC31-C8C3838889B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22D7756-D7FB-4F06-9BE5-96D6E99C58D0}" srcId="{8461024B-EA7C-49A1-B916-0CC59EAFED86}" destId="{ABD92656-121E-402F-9A50-197D540F83D4}" srcOrd="0" destOrd="0" parTransId="{B42E64DF-5CEF-4FCD-A1A7-B4DA02F3A34F}" sibTransId="{BBE64FC7-16B0-4190-B7DA-48D9DA0E4019}"/>
    <dgm:cxn modelId="{F7DBC063-E090-4E64-911E-8175DEDEC82D}" type="presOf" srcId="{8461024B-EA7C-49A1-B916-0CC59EAFED86}" destId="{BB3D22FD-6632-4543-9AFF-963FE0A646D6}" srcOrd="0" destOrd="0" presId="urn:microsoft.com/office/officeart/2005/8/layout/list1"/>
    <dgm:cxn modelId="{2A25B74E-FAA1-44B2-A52D-F13127C90496}" type="presOf" srcId="{ABD92656-121E-402F-9A50-197D540F83D4}" destId="{45350233-E7BA-480B-B2F7-8727F94D7987}" srcOrd="1" destOrd="0" presId="urn:microsoft.com/office/officeart/2005/8/layout/list1"/>
    <dgm:cxn modelId="{441E603D-064A-4784-B5F7-E90E137BBDB4}" srcId="{8461024B-EA7C-49A1-B916-0CC59EAFED86}" destId="{216218C3-250A-4D6F-BD53-180EB7889DB5}" srcOrd="1" destOrd="0" parTransId="{3AE890E9-F865-4923-B2DF-0D70DAD848EC}" sibTransId="{CA1C628D-8CC1-4565-8E7C-B41B0AA92B11}"/>
    <dgm:cxn modelId="{8DA4BB93-84EE-4540-99F3-1116B7C4BE5E}" type="presOf" srcId="{B9546D2A-8335-4E55-ABA8-F2DDBD806025}" destId="{45D893BD-492C-402F-ADAD-656E60BD2BEB}" srcOrd="0" destOrd="0" presId="urn:microsoft.com/office/officeart/2005/8/layout/list1"/>
    <dgm:cxn modelId="{973F5A84-093A-4F4A-8240-0B09729FDF75}" type="presOf" srcId="{5DB6FDD5-2348-4EA0-8434-4AD3D4870F78}" destId="{398F0C40-45F5-4B84-9F97-1BE402A5689E}" srcOrd="1" destOrd="0" presId="urn:microsoft.com/office/officeart/2005/8/layout/list1"/>
    <dgm:cxn modelId="{9D113A5A-8881-4E33-86AA-BC076EF0E25A}" type="presOf" srcId="{D6479941-4F4D-4833-AC31-C8C3838889BD}" destId="{5809941A-8DBD-49D6-BA20-E1A88EEC379B}" srcOrd="0" destOrd="0" presId="urn:microsoft.com/office/officeart/2005/8/layout/list1"/>
    <dgm:cxn modelId="{6EEC9A7F-0126-4435-BDE0-C6198709536B}" srcId="{8461024B-EA7C-49A1-B916-0CC59EAFED86}" destId="{5DB6FDD5-2348-4EA0-8434-4AD3D4870F78}" srcOrd="2" destOrd="0" parTransId="{CE909E1B-2BD0-4D00-8014-FBD181B27DBC}" sibTransId="{8D20A6AF-FF7E-4DF9-89E8-41908443AF83}"/>
    <dgm:cxn modelId="{CDCC77DA-E0F5-4F46-A011-51A29D7C72C6}" srcId="{8461024B-EA7C-49A1-B916-0CC59EAFED86}" destId="{B9546D2A-8335-4E55-ABA8-F2DDBD806025}" srcOrd="3" destOrd="0" parTransId="{1EA37029-9EA0-4705-973F-2FB0EA33BBFE}" sibTransId="{B1FBA375-7E91-405F-BE5F-F7947E85A68F}"/>
    <dgm:cxn modelId="{23CF3FF7-1335-43F7-88D9-E0093CBB7155}" type="presOf" srcId="{216218C3-250A-4D6F-BD53-180EB7889DB5}" destId="{F007B321-573E-4BE2-8393-4A5C8FCC27A5}" srcOrd="1" destOrd="0" presId="urn:microsoft.com/office/officeart/2005/8/layout/list1"/>
    <dgm:cxn modelId="{962DB24E-D522-4BDB-91CE-9F0C6AB0FBDD}" type="presOf" srcId="{5DB6FDD5-2348-4EA0-8434-4AD3D4870F78}" destId="{8F19D9D8-FC7A-40F4-B747-7C309E8B199C}" srcOrd="0" destOrd="0" presId="urn:microsoft.com/office/officeart/2005/8/layout/list1"/>
    <dgm:cxn modelId="{76FCB624-DAE7-4E66-B5E0-09DB7397C8AD}" type="presOf" srcId="{D6479941-4F4D-4833-AC31-C8C3838889BD}" destId="{4B195B7B-5FBB-43F2-B5A7-73984FA3D231}" srcOrd="1" destOrd="0" presId="urn:microsoft.com/office/officeart/2005/8/layout/list1"/>
    <dgm:cxn modelId="{955BC8D8-4303-4CDD-A180-C93C95EBD505}" type="presOf" srcId="{ABD92656-121E-402F-9A50-197D540F83D4}" destId="{081D9E8C-0FEE-4BDF-A255-EA70F5BC0A3D}" srcOrd="0" destOrd="0" presId="urn:microsoft.com/office/officeart/2005/8/layout/list1"/>
    <dgm:cxn modelId="{9CACB922-6DEE-42A9-9F86-E4334720E873}" type="presOf" srcId="{B9546D2A-8335-4E55-ABA8-F2DDBD806025}" destId="{A444D126-74F9-4DFC-B2F4-233DBAD4C2E7}" srcOrd="1" destOrd="0" presId="urn:microsoft.com/office/officeart/2005/8/layout/list1"/>
    <dgm:cxn modelId="{9DACBE4E-4959-4055-9648-EF68804F51D9}" srcId="{8461024B-EA7C-49A1-B916-0CC59EAFED86}" destId="{D6479941-4F4D-4833-AC31-C8C3838889BD}" srcOrd="4" destOrd="0" parTransId="{79A8F9E6-540C-485B-A065-1A0D1D945703}" sibTransId="{3DD22EDD-079C-4783-BDA1-095CB954EED7}"/>
    <dgm:cxn modelId="{83611893-81E9-4E69-A1C8-95A8E71D44A3}" type="presOf" srcId="{216218C3-250A-4D6F-BD53-180EB7889DB5}" destId="{73D05535-EF50-4F1C-90FF-05D9F9D60F50}" srcOrd="0" destOrd="0" presId="urn:microsoft.com/office/officeart/2005/8/layout/list1"/>
    <dgm:cxn modelId="{1AED3502-EAE3-49E1-9ADD-4DFF43813A6E}" type="presParOf" srcId="{BB3D22FD-6632-4543-9AFF-963FE0A646D6}" destId="{8DF39260-5575-4242-B8F3-0B83F61781E3}" srcOrd="0" destOrd="0" presId="urn:microsoft.com/office/officeart/2005/8/layout/list1"/>
    <dgm:cxn modelId="{BECD542D-EC96-4DEF-B97B-F2721D119467}" type="presParOf" srcId="{8DF39260-5575-4242-B8F3-0B83F61781E3}" destId="{081D9E8C-0FEE-4BDF-A255-EA70F5BC0A3D}" srcOrd="0" destOrd="0" presId="urn:microsoft.com/office/officeart/2005/8/layout/list1"/>
    <dgm:cxn modelId="{7F709F71-9514-4726-BC28-CED83F8C24E0}" type="presParOf" srcId="{8DF39260-5575-4242-B8F3-0B83F61781E3}" destId="{45350233-E7BA-480B-B2F7-8727F94D7987}" srcOrd="1" destOrd="0" presId="urn:microsoft.com/office/officeart/2005/8/layout/list1"/>
    <dgm:cxn modelId="{FD0FA6E0-9623-4CD7-A0EF-172D7E7F57D2}" type="presParOf" srcId="{BB3D22FD-6632-4543-9AFF-963FE0A646D6}" destId="{266B0160-CB97-48A2-B597-71405FD98E6C}" srcOrd="1" destOrd="0" presId="urn:microsoft.com/office/officeart/2005/8/layout/list1"/>
    <dgm:cxn modelId="{7DBD49FF-81C8-41D6-834D-768392AEA9F7}" type="presParOf" srcId="{BB3D22FD-6632-4543-9AFF-963FE0A646D6}" destId="{CC5A2A7D-B20A-4085-829D-0825731A5429}" srcOrd="2" destOrd="0" presId="urn:microsoft.com/office/officeart/2005/8/layout/list1"/>
    <dgm:cxn modelId="{61D3A0C2-53CB-468B-916C-8899D4600AD0}" type="presParOf" srcId="{BB3D22FD-6632-4543-9AFF-963FE0A646D6}" destId="{7AC332B6-25DB-41DC-A280-5929022574DD}" srcOrd="3" destOrd="0" presId="urn:microsoft.com/office/officeart/2005/8/layout/list1"/>
    <dgm:cxn modelId="{FF1924EE-5310-4766-BA27-D0C997BED6BB}" type="presParOf" srcId="{BB3D22FD-6632-4543-9AFF-963FE0A646D6}" destId="{6E845D6D-2723-48AC-990A-D52C67CBB477}" srcOrd="4" destOrd="0" presId="urn:microsoft.com/office/officeart/2005/8/layout/list1"/>
    <dgm:cxn modelId="{3F276A64-077B-49F9-8944-542A41B513A9}" type="presParOf" srcId="{6E845D6D-2723-48AC-990A-D52C67CBB477}" destId="{73D05535-EF50-4F1C-90FF-05D9F9D60F50}" srcOrd="0" destOrd="0" presId="urn:microsoft.com/office/officeart/2005/8/layout/list1"/>
    <dgm:cxn modelId="{B7A4C74E-C277-45CC-9EF3-E8E123287C8D}" type="presParOf" srcId="{6E845D6D-2723-48AC-990A-D52C67CBB477}" destId="{F007B321-573E-4BE2-8393-4A5C8FCC27A5}" srcOrd="1" destOrd="0" presId="urn:microsoft.com/office/officeart/2005/8/layout/list1"/>
    <dgm:cxn modelId="{5D17E9BD-54BD-424F-A840-171136AEDED5}" type="presParOf" srcId="{BB3D22FD-6632-4543-9AFF-963FE0A646D6}" destId="{2A2BCEEE-A271-42B0-B86C-B465504688DE}" srcOrd="5" destOrd="0" presId="urn:microsoft.com/office/officeart/2005/8/layout/list1"/>
    <dgm:cxn modelId="{113F52DD-E541-4432-8ECD-2EC0BA1DAF7D}" type="presParOf" srcId="{BB3D22FD-6632-4543-9AFF-963FE0A646D6}" destId="{F8F59EE7-A7C8-4C35-85F7-C08AD76A55A1}" srcOrd="6" destOrd="0" presId="urn:microsoft.com/office/officeart/2005/8/layout/list1"/>
    <dgm:cxn modelId="{8A69C4B4-FEC9-4CDE-8DE9-62125525437C}" type="presParOf" srcId="{BB3D22FD-6632-4543-9AFF-963FE0A646D6}" destId="{7D257ACB-7C88-4D8F-BF6B-32F428DE1B72}" srcOrd="7" destOrd="0" presId="urn:microsoft.com/office/officeart/2005/8/layout/list1"/>
    <dgm:cxn modelId="{2E87B9B7-BA12-4A4E-9189-7271D465689F}" type="presParOf" srcId="{BB3D22FD-6632-4543-9AFF-963FE0A646D6}" destId="{50B232E7-D16C-4A51-8005-44089A4DB36F}" srcOrd="8" destOrd="0" presId="urn:microsoft.com/office/officeart/2005/8/layout/list1"/>
    <dgm:cxn modelId="{AF32CE64-4456-4C2D-A66D-57DCC9DB0954}" type="presParOf" srcId="{50B232E7-D16C-4A51-8005-44089A4DB36F}" destId="{8F19D9D8-FC7A-40F4-B747-7C309E8B199C}" srcOrd="0" destOrd="0" presId="urn:microsoft.com/office/officeart/2005/8/layout/list1"/>
    <dgm:cxn modelId="{E9FBC368-E346-4BB5-9AF9-C5D509311A73}" type="presParOf" srcId="{50B232E7-D16C-4A51-8005-44089A4DB36F}" destId="{398F0C40-45F5-4B84-9F97-1BE402A5689E}" srcOrd="1" destOrd="0" presId="urn:microsoft.com/office/officeart/2005/8/layout/list1"/>
    <dgm:cxn modelId="{9E2FA87D-08E7-498D-B55D-E3AAEE1E1FA1}" type="presParOf" srcId="{BB3D22FD-6632-4543-9AFF-963FE0A646D6}" destId="{9A624F1C-B740-46E9-8343-ABC2BF8711C0}" srcOrd="9" destOrd="0" presId="urn:microsoft.com/office/officeart/2005/8/layout/list1"/>
    <dgm:cxn modelId="{223CFAE5-0AD1-4167-ACCF-8C9E8FB127E8}" type="presParOf" srcId="{BB3D22FD-6632-4543-9AFF-963FE0A646D6}" destId="{23E8A1A7-9DDD-42ED-A81A-4FCD941DF306}" srcOrd="10" destOrd="0" presId="urn:microsoft.com/office/officeart/2005/8/layout/list1"/>
    <dgm:cxn modelId="{DE4CCDB3-0516-41C0-9B4B-F60A40FC3F11}" type="presParOf" srcId="{BB3D22FD-6632-4543-9AFF-963FE0A646D6}" destId="{19AFFD54-F106-47A4-9F7F-3AFBD0EA27AF}" srcOrd="11" destOrd="0" presId="urn:microsoft.com/office/officeart/2005/8/layout/list1"/>
    <dgm:cxn modelId="{15E83065-B35C-4515-9E03-7B5638B2E8AE}" type="presParOf" srcId="{BB3D22FD-6632-4543-9AFF-963FE0A646D6}" destId="{BEC7B3B4-6999-4537-8835-C601ADFCD0BA}" srcOrd="12" destOrd="0" presId="urn:microsoft.com/office/officeart/2005/8/layout/list1"/>
    <dgm:cxn modelId="{1D703663-8831-436A-A3F1-1D7D5DFEB2B5}" type="presParOf" srcId="{BEC7B3B4-6999-4537-8835-C601ADFCD0BA}" destId="{45D893BD-492C-402F-ADAD-656E60BD2BEB}" srcOrd="0" destOrd="0" presId="urn:microsoft.com/office/officeart/2005/8/layout/list1"/>
    <dgm:cxn modelId="{BBD39576-8313-4D9E-9FF7-A82F102FCC5C}" type="presParOf" srcId="{BEC7B3B4-6999-4537-8835-C601ADFCD0BA}" destId="{A444D126-74F9-4DFC-B2F4-233DBAD4C2E7}" srcOrd="1" destOrd="0" presId="urn:microsoft.com/office/officeart/2005/8/layout/list1"/>
    <dgm:cxn modelId="{81428938-51BA-43AF-B1C1-348B147C51BB}" type="presParOf" srcId="{BB3D22FD-6632-4543-9AFF-963FE0A646D6}" destId="{94F0A7B3-2585-44BE-AE9F-9F453083483E}" srcOrd="13" destOrd="0" presId="urn:microsoft.com/office/officeart/2005/8/layout/list1"/>
    <dgm:cxn modelId="{0BA0AE66-3070-4BE9-BD90-A3A096732BCF}" type="presParOf" srcId="{BB3D22FD-6632-4543-9AFF-963FE0A646D6}" destId="{5560EA69-C0D4-4BC9-A476-D1CEEEA4ADE4}" srcOrd="14" destOrd="0" presId="urn:microsoft.com/office/officeart/2005/8/layout/list1"/>
    <dgm:cxn modelId="{6F39B4DD-9F9C-4A92-B7E1-E495C466E426}" type="presParOf" srcId="{BB3D22FD-6632-4543-9AFF-963FE0A646D6}" destId="{1A2EDE85-FE9C-4F74-8F4A-F92A307516DD}" srcOrd="15" destOrd="0" presId="urn:microsoft.com/office/officeart/2005/8/layout/list1"/>
    <dgm:cxn modelId="{C151F70B-98B9-4D9C-BCB6-6DBE6A68E619}" type="presParOf" srcId="{BB3D22FD-6632-4543-9AFF-963FE0A646D6}" destId="{68506A35-8BD6-4589-BB58-38757A12591C}" srcOrd="16" destOrd="0" presId="urn:microsoft.com/office/officeart/2005/8/layout/list1"/>
    <dgm:cxn modelId="{4D76AA55-4AEA-4D7A-8B86-C50B8A9E99E6}" type="presParOf" srcId="{68506A35-8BD6-4589-BB58-38757A12591C}" destId="{5809941A-8DBD-49D6-BA20-E1A88EEC379B}" srcOrd="0" destOrd="0" presId="urn:microsoft.com/office/officeart/2005/8/layout/list1"/>
    <dgm:cxn modelId="{1395E17B-0DE5-47B5-A8F6-04C0960E043C}" type="presParOf" srcId="{68506A35-8BD6-4589-BB58-38757A12591C}" destId="{4B195B7B-5FBB-43F2-B5A7-73984FA3D231}" srcOrd="1" destOrd="0" presId="urn:microsoft.com/office/officeart/2005/8/layout/list1"/>
    <dgm:cxn modelId="{EC2063F3-3A0F-4DEE-80D4-D1EF9965B073}" type="presParOf" srcId="{BB3D22FD-6632-4543-9AFF-963FE0A646D6}" destId="{1D1DC1B6-9992-4942-BB09-0BAA94D3A833}" srcOrd="17" destOrd="0" presId="urn:microsoft.com/office/officeart/2005/8/layout/list1"/>
    <dgm:cxn modelId="{2FB7202E-20A2-4C6D-AFDD-79CD8566FF58}" type="presParOf" srcId="{BB3D22FD-6632-4543-9AFF-963FE0A646D6}" destId="{B7A398C0-3D6B-4996-A99F-7B9EE0F3157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B37C2D-4E89-4B01-8CF5-4F96B6E869B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4BDBB55-EBDA-41E3-B1EC-D0044BAC6072}">
      <dgm:prSet phldrT="[Texto]" custT="1"/>
      <dgm:spPr/>
      <dgm:t>
        <a:bodyPr/>
        <a:lstStyle/>
        <a:p>
          <a:r>
            <a:rPr lang="es-ES" sz="2000" b="1" dirty="0" smtClean="0"/>
            <a:t>Supresión Impuesto Transmisión (como en Madrid)</a:t>
          </a:r>
          <a:endParaRPr lang="es-ES" sz="2000" b="1" dirty="0"/>
        </a:p>
      </dgm:t>
    </dgm:pt>
    <dgm:pt modelId="{54118D67-338C-447E-9C91-248F78D4596E}" type="parTrans" cxnId="{EAD2E282-22BF-4503-8AFE-898EDA725354}">
      <dgm:prSet/>
      <dgm:spPr/>
      <dgm:t>
        <a:bodyPr/>
        <a:lstStyle/>
        <a:p>
          <a:endParaRPr lang="es-ES"/>
        </a:p>
      </dgm:t>
    </dgm:pt>
    <dgm:pt modelId="{E1C9C202-95A8-4E5B-9DEA-0AB07AAFC6DC}" type="sibTrans" cxnId="{EAD2E282-22BF-4503-8AFE-898EDA725354}">
      <dgm:prSet/>
      <dgm:spPr/>
      <dgm:t>
        <a:bodyPr/>
        <a:lstStyle/>
        <a:p>
          <a:endParaRPr lang="es-ES"/>
        </a:p>
      </dgm:t>
    </dgm:pt>
    <dgm:pt modelId="{20451A12-D6FC-4D96-8355-44E8F1AFD75A}">
      <dgm:prSet phldrT="[Texto]" custT="1"/>
      <dgm:spPr/>
      <dgm:t>
        <a:bodyPr/>
        <a:lstStyle/>
        <a:p>
          <a:r>
            <a:rPr lang="es-ES" sz="2000" b="1" dirty="0" smtClean="0"/>
            <a:t>Reducción IBI y bonificaciones a FFNN</a:t>
          </a:r>
          <a:endParaRPr lang="es-ES" sz="2000" b="1" dirty="0"/>
        </a:p>
      </dgm:t>
    </dgm:pt>
    <dgm:pt modelId="{57887D11-5EC3-434B-9F5D-B6A57A5C75B7}" type="parTrans" cxnId="{0E61D94E-1B1C-4134-A050-EB3890D5DEBF}">
      <dgm:prSet/>
      <dgm:spPr/>
      <dgm:t>
        <a:bodyPr/>
        <a:lstStyle/>
        <a:p>
          <a:endParaRPr lang="es-ES"/>
        </a:p>
      </dgm:t>
    </dgm:pt>
    <dgm:pt modelId="{FF76DE81-0FB0-41BF-AEEB-56AE19D3CDC5}" type="sibTrans" cxnId="{0E61D94E-1B1C-4134-A050-EB3890D5DEBF}">
      <dgm:prSet/>
      <dgm:spPr/>
      <dgm:t>
        <a:bodyPr/>
        <a:lstStyle/>
        <a:p>
          <a:endParaRPr lang="es-ES"/>
        </a:p>
      </dgm:t>
    </dgm:pt>
    <dgm:pt modelId="{6C5CF70A-08A5-4D5A-9C25-F6AEC8113B19}">
      <dgm:prSet phldrT="[Texto]" custT="1"/>
      <dgm:spPr/>
      <dgm:t>
        <a:bodyPr/>
        <a:lstStyle/>
        <a:p>
          <a:r>
            <a:rPr lang="es-ES" sz="2000" b="1" dirty="0" smtClean="0"/>
            <a:t>Supresión tasa basuras (como en Madrid</a:t>
          </a:r>
          <a:r>
            <a:rPr lang="es-ES" sz="1600" b="1" dirty="0" smtClean="0"/>
            <a:t>)</a:t>
          </a:r>
          <a:endParaRPr lang="es-ES" sz="1600" b="1" dirty="0"/>
        </a:p>
      </dgm:t>
    </dgm:pt>
    <dgm:pt modelId="{0DE85A0A-6077-4F4F-A1D8-6D35FD6D5CAA}" type="parTrans" cxnId="{B6930628-D579-4189-8B76-9811E2D8EC13}">
      <dgm:prSet/>
      <dgm:spPr/>
      <dgm:t>
        <a:bodyPr/>
        <a:lstStyle/>
        <a:p>
          <a:endParaRPr lang="es-ES"/>
        </a:p>
      </dgm:t>
    </dgm:pt>
    <dgm:pt modelId="{FAB3E6E3-E884-4F7C-A745-6DE70C5D9823}" type="sibTrans" cxnId="{B6930628-D579-4189-8B76-9811E2D8EC13}">
      <dgm:prSet/>
      <dgm:spPr/>
      <dgm:t>
        <a:bodyPr/>
        <a:lstStyle/>
        <a:p>
          <a:endParaRPr lang="es-ES"/>
        </a:p>
      </dgm:t>
    </dgm:pt>
    <dgm:pt modelId="{DC13E985-07DE-4FDA-8C21-6D311685875B}">
      <dgm:prSet phldrT="[Texto]" custT="1"/>
      <dgm:spPr/>
      <dgm:t>
        <a:bodyPr/>
        <a:lstStyle/>
        <a:p>
          <a:r>
            <a:rPr lang="es-ES" sz="2000" b="1" dirty="0" smtClean="0"/>
            <a:t>Dos viviendas o más de protección oficial a FFNN (como en Madrid) y considerarla como única</a:t>
          </a:r>
          <a:endParaRPr lang="es-ES" sz="2000" b="1" dirty="0"/>
        </a:p>
      </dgm:t>
    </dgm:pt>
    <dgm:pt modelId="{2AD3955A-9FB7-4249-AED7-F6065ABD966B}" type="parTrans" cxnId="{81944644-E031-4031-AA33-ADD7857478AB}">
      <dgm:prSet/>
      <dgm:spPr/>
      <dgm:t>
        <a:bodyPr/>
        <a:lstStyle/>
        <a:p>
          <a:endParaRPr lang="es-ES"/>
        </a:p>
      </dgm:t>
    </dgm:pt>
    <dgm:pt modelId="{CE1C6D91-E450-4C2B-B7D5-A7B0F975A14E}" type="sibTrans" cxnId="{81944644-E031-4031-AA33-ADD7857478AB}">
      <dgm:prSet/>
      <dgm:spPr/>
      <dgm:t>
        <a:bodyPr/>
        <a:lstStyle/>
        <a:p>
          <a:endParaRPr lang="es-ES"/>
        </a:p>
      </dgm:t>
    </dgm:pt>
    <dgm:pt modelId="{B22239F7-E4C7-43E9-9D7D-74ADC4201721}" type="pres">
      <dgm:prSet presAssocID="{22B37C2D-4E89-4B01-8CF5-4F96B6E869BB}" presName="linear" presStyleCnt="0">
        <dgm:presLayoutVars>
          <dgm:dir/>
          <dgm:animLvl val="lvl"/>
          <dgm:resizeHandles val="exact"/>
        </dgm:presLayoutVars>
      </dgm:prSet>
      <dgm:spPr/>
    </dgm:pt>
    <dgm:pt modelId="{E95D2C1B-0E75-444E-8602-6817CEC738A1}" type="pres">
      <dgm:prSet presAssocID="{44BDBB55-EBDA-41E3-B1EC-D0044BAC6072}" presName="parentLin" presStyleCnt="0"/>
      <dgm:spPr/>
    </dgm:pt>
    <dgm:pt modelId="{E5205331-FBF2-4702-9AA3-A562A24DB3EA}" type="pres">
      <dgm:prSet presAssocID="{44BDBB55-EBDA-41E3-B1EC-D0044BAC6072}" presName="parentLeftMargin" presStyleLbl="node1" presStyleIdx="0" presStyleCnt="4"/>
      <dgm:spPr/>
    </dgm:pt>
    <dgm:pt modelId="{836B90F8-925C-41D9-878F-13A9A426701E}" type="pres">
      <dgm:prSet presAssocID="{44BDBB55-EBDA-41E3-B1EC-D0044BAC6072}" presName="parentText" presStyleLbl="node1" presStyleIdx="0" presStyleCnt="4" custScaleX="121077" custScaleY="22020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69D6F2-4DCA-48FA-A588-11439F13F531}" type="pres">
      <dgm:prSet presAssocID="{44BDBB55-EBDA-41E3-B1EC-D0044BAC6072}" presName="negativeSpace" presStyleCnt="0"/>
      <dgm:spPr/>
    </dgm:pt>
    <dgm:pt modelId="{7756475B-AEEC-49D7-A218-B52FFDE417E9}" type="pres">
      <dgm:prSet presAssocID="{44BDBB55-EBDA-41E3-B1EC-D0044BAC6072}" presName="childText" presStyleLbl="conFgAcc1" presStyleIdx="0" presStyleCnt="4">
        <dgm:presLayoutVars>
          <dgm:bulletEnabled val="1"/>
        </dgm:presLayoutVars>
      </dgm:prSet>
      <dgm:spPr/>
    </dgm:pt>
    <dgm:pt modelId="{E43082AA-BB0F-45DD-93AA-98D29BC4460D}" type="pres">
      <dgm:prSet presAssocID="{E1C9C202-95A8-4E5B-9DEA-0AB07AAFC6DC}" presName="spaceBetweenRectangles" presStyleCnt="0"/>
      <dgm:spPr/>
    </dgm:pt>
    <dgm:pt modelId="{42C01E97-C20F-4965-A128-C87D93D739B6}" type="pres">
      <dgm:prSet presAssocID="{20451A12-D6FC-4D96-8355-44E8F1AFD75A}" presName="parentLin" presStyleCnt="0"/>
      <dgm:spPr/>
    </dgm:pt>
    <dgm:pt modelId="{7EF604ED-1873-412F-B4C5-C094CF9F1F1A}" type="pres">
      <dgm:prSet presAssocID="{20451A12-D6FC-4D96-8355-44E8F1AFD75A}" presName="parentLeftMargin" presStyleLbl="node1" presStyleIdx="0" presStyleCnt="4"/>
      <dgm:spPr/>
    </dgm:pt>
    <dgm:pt modelId="{5ACD7BE5-39A5-406B-8BF6-3F1570405539}" type="pres">
      <dgm:prSet presAssocID="{20451A12-D6FC-4D96-8355-44E8F1AFD75A}" presName="parentText" presStyleLbl="node1" presStyleIdx="1" presStyleCnt="4" custScaleX="120340" custScaleY="190352" custLinFactNeighborX="22040" custLinFactNeighborY="-13800">
        <dgm:presLayoutVars>
          <dgm:chMax val="0"/>
          <dgm:bulletEnabled val="1"/>
        </dgm:presLayoutVars>
      </dgm:prSet>
      <dgm:spPr/>
    </dgm:pt>
    <dgm:pt modelId="{B832894F-1CAF-4B7B-B24E-1CD0BCFCF1AA}" type="pres">
      <dgm:prSet presAssocID="{20451A12-D6FC-4D96-8355-44E8F1AFD75A}" presName="negativeSpace" presStyleCnt="0"/>
      <dgm:spPr/>
    </dgm:pt>
    <dgm:pt modelId="{7F26B0C5-2157-4DA7-9BA4-3BAF2C47CAED}" type="pres">
      <dgm:prSet presAssocID="{20451A12-D6FC-4D96-8355-44E8F1AFD75A}" presName="childText" presStyleLbl="conFgAcc1" presStyleIdx="1" presStyleCnt="4">
        <dgm:presLayoutVars>
          <dgm:bulletEnabled val="1"/>
        </dgm:presLayoutVars>
      </dgm:prSet>
      <dgm:spPr/>
    </dgm:pt>
    <dgm:pt modelId="{F8F384F9-17B6-4671-B2E8-86D058CF5FB0}" type="pres">
      <dgm:prSet presAssocID="{FF76DE81-0FB0-41BF-AEEB-56AE19D3CDC5}" presName="spaceBetweenRectangles" presStyleCnt="0"/>
      <dgm:spPr/>
    </dgm:pt>
    <dgm:pt modelId="{B4A8A4FB-3F89-431B-86D1-E734DBCF504C}" type="pres">
      <dgm:prSet presAssocID="{6C5CF70A-08A5-4D5A-9C25-F6AEC8113B19}" presName="parentLin" presStyleCnt="0"/>
      <dgm:spPr/>
    </dgm:pt>
    <dgm:pt modelId="{9B87C52A-3675-4B1A-A30F-224C3C95B042}" type="pres">
      <dgm:prSet presAssocID="{6C5CF70A-08A5-4D5A-9C25-F6AEC8113B19}" presName="parentLeftMargin" presStyleLbl="node1" presStyleIdx="1" presStyleCnt="4"/>
      <dgm:spPr/>
    </dgm:pt>
    <dgm:pt modelId="{5CE1E2C9-E2AF-446A-A7FD-2E0B7869B0AB}" type="pres">
      <dgm:prSet presAssocID="{6C5CF70A-08A5-4D5A-9C25-F6AEC8113B19}" presName="parentText" presStyleLbl="node1" presStyleIdx="2" presStyleCnt="4" custScaleX="120340" custScaleY="191636" custLinFactNeighborX="1700">
        <dgm:presLayoutVars>
          <dgm:chMax val="0"/>
          <dgm:bulletEnabled val="1"/>
        </dgm:presLayoutVars>
      </dgm:prSet>
      <dgm:spPr/>
    </dgm:pt>
    <dgm:pt modelId="{32E433EC-BB65-47D3-A633-4EC55E307FDF}" type="pres">
      <dgm:prSet presAssocID="{6C5CF70A-08A5-4D5A-9C25-F6AEC8113B19}" presName="negativeSpace" presStyleCnt="0"/>
      <dgm:spPr/>
    </dgm:pt>
    <dgm:pt modelId="{3351121E-CDEA-479D-8981-E517180AD2E8}" type="pres">
      <dgm:prSet presAssocID="{6C5CF70A-08A5-4D5A-9C25-F6AEC8113B19}" presName="childText" presStyleLbl="conFgAcc1" presStyleIdx="2" presStyleCnt="4">
        <dgm:presLayoutVars>
          <dgm:bulletEnabled val="1"/>
        </dgm:presLayoutVars>
      </dgm:prSet>
      <dgm:spPr/>
    </dgm:pt>
    <dgm:pt modelId="{83FAFC5B-651B-4528-AA0D-0FBDB5337EA0}" type="pres">
      <dgm:prSet presAssocID="{FAB3E6E3-E884-4F7C-A745-6DE70C5D9823}" presName="spaceBetweenRectangles" presStyleCnt="0"/>
      <dgm:spPr/>
    </dgm:pt>
    <dgm:pt modelId="{3314816C-6CAD-4FCA-ABEA-7346ADBE8243}" type="pres">
      <dgm:prSet presAssocID="{DC13E985-07DE-4FDA-8C21-6D311685875B}" presName="parentLin" presStyleCnt="0"/>
      <dgm:spPr/>
    </dgm:pt>
    <dgm:pt modelId="{D785AA3D-E109-43E8-8B47-778E7D1942C7}" type="pres">
      <dgm:prSet presAssocID="{DC13E985-07DE-4FDA-8C21-6D311685875B}" presName="parentLeftMargin" presStyleLbl="node1" presStyleIdx="2" presStyleCnt="4"/>
      <dgm:spPr/>
    </dgm:pt>
    <dgm:pt modelId="{AD828C09-54FD-4D80-A888-11DE78631031}" type="pres">
      <dgm:prSet presAssocID="{DC13E985-07DE-4FDA-8C21-6D311685875B}" presName="parentText" presStyleLbl="node1" presStyleIdx="3" presStyleCnt="4" custScaleX="121077" custScaleY="224695">
        <dgm:presLayoutVars>
          <dgm:chMax val="0"/>
          <dgm:bulletEnabled val="1"/>
        </dgm:presLayoutVars>
      </dgm:prSet>
      <dgm:spPr/>
    </dgm:pt>
    <dgm:pt modelId="{54F62524-9191-44DC-BD3A-6D01C3A33CF6}" type="pres">
      <dgm:prSet presAssocID="{DC13E985-07DE-4FDA-8C21-6D311685875B}" presName="negativeSpace" presStyleCnt="0"/>
      <dgm:spPr/>
    </dgm:pt>
    <dgm:pt modelId="{3F874C30-E59E-4E79-B871-DC5BC1571ACB}" type="pres">
      <dgm:prSet presAssocID="{DC13E985-07DE-4FDA-8C21-6D311685875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1944644-E031-4031-AA33-ADD7857478AB}" srcId="{22B37C2D-4E89-4B01-8CF5-4F96B6E869BB}" destId="{DC13E985-07DE-4FDA-8C21-6D311685875B}" srcOrd="3" destOrd="0" parTransId="{2AD3955A-9FB7-4249-AED7-F6065ABD966B}" sibTransId="{CE1C6D91-E450-4C2B-B7D5-A7B0F975A14E}"/>
    <dgm:cxn modelId="{101BB9EB-4651-42F6-944B-E404826E9660}" type="presOf" srcId="{6C5CF70A-08A5-4D5A-9C25-F6AEC8113B19}" destId="{5CE1E2C9-E2AF-446A-A7FD-2E0B7869B0AB}" srcOrd="1" destOrd="0" presId="urn:microsoft.com/office/officeart/2005/8/layout/list1"/>
    <dgm:cxn modelId="{FAD12D83-CC36-47D8-952A-F47AE2EC3B94}" type="presOf" srcId="{44BDBB55-EBDA-41E3-B1EC-D0044BAC6072}" destId="{E5205331-FBF2-4702-9AA3-A562A24DB3EA}" srcOrd="0" destOrd="0" presId="urn:microsoft.com/office/officeart/2005/8/layout/list1"/>
    <dgm:cxn modelId="{42928D33-9DE5-43F4-B837-3288A0F29354}" type="presOf" srcId="{6C5CF70A-08A5-4D5A-9C25-F6AEC8113B19}" destId="{9B87C52A-3675-4B1A-A30F-224C3C95B042}" srcOrd="0" destOrd="0" presId="urn:microsoft.com/office/officeart/2005/8/layout/list1"/>
    <dgm:cxn modelId="{029809A9-D526-42B7-8987-6DECDE7D8837}" type="presOf" srcId="{20451A12-D6FC-4D96-8355-44E8F1AFD75A}" destId="{5ACD7BE5-39A5-406B-8BF6-3F1570405539}" srcOrd="1" destOrd="0" presId="urn:microsoft.com/office/officeart/2005/8/layout/list1"/>
    <dgm:cxn modelId="{EAD2E282-22BF-4503-8AFE-898EDA725354}" srcId="{22B37C2D-4E89-4B01-8CF5-4F96B6E869BB}" destId="{44BDBB55-EBDA-41E3-B1EC-D0044BAC6072}" srcOrd="0" destOrd="0" parTransId="{54118D67-338C-447E-9C91-248F78D4596E}" sibTransId="{E1C9C202-95A8-4E5B-9DEA-0AB07AAFC6DC}"/>
    <dgm:cxn modelId="{B6930628-D579-4189-8B76-9811E2D8EC13}" srcId="{22B37C2D-4E89-4B01-8CF5-4F96B6E869BB}" destId="{6C5CF70A-08A5-4D5A-9C25-F6AEC8113B19}" srcOrd="2" destOrd="0" parTransId="{0DE85A0A-6077-4F4F-A1D8-6D35FD6D5CAA}" sibTransId="{FAB3E6E3-E884-4F7C-A745-6DE70C5D9823}"/>
    <dgm:cxn modelId="{757814EC-F355-477E-A2E9-AFF842F79BD0}" type="presOf" srcId="{44BDBB55-EBDA-41E3-B1EC-D0044BAC6072}" destId="{836B90F8-925C-41D9-878F-13A9A426701E}" srcOrd="1" destOrd="0" presId="urn:microsoft.com/office/officeart/2005/8/layout/list1"/>
    <dgm:cxn modelId="{1AE76131-9F10-4A9D-8190-893194EAEDC5}" type="presOf" srcId="{DC13E985-07DE-4FDA-8C21-6D311685875B}" destId="{AD828C09-54FD-4D80-A888-11DE78631031}" srcOrd="1" destOrd="0" presId="urn:microsoft.com/office/officeart/2005/8/layout/list1"/>
    <dgm:cxn modelId="{0DDEB66D-BF30-4380-80B2-04FBFFB71212}" type="presOf" srcId="{22B37C2D-4E89-4B01-8CF5-4F96B6E869BB}" destId="{B22239F7-E4C7-43E9-9D7D-74ADC4201721}" srcOrd="0" destOrd="0" presId="urn:microsoft.com/office/officeart/2005/8/layout/list1"/>
    <dgm:cxn modelId="{73920313-0CD8-484F-A652-D8A47B94F293}" type="presOf" srcId="{DC13E985-07DE-4FDA-8C21-6D311685875B}" destId="{D785AA3D-E109-43E8-8B47-778E7D1942C7}" srcOrd="0" destOrd="0" presId="urn:microsoft.com/office/officeart/2005/8/layout/list1"/>
    <dgm:cxn modelId="{0E61D94E-1B1C-4134-A050-EB3890D5DEBF}" srcId="{22B37C2D-4E89-4B01-8CF5-4F96B6E869BB}" destId="{20451A12-D6FC-4D96-8355-44E8F1AFD75A}" srcOrd="1" destOrd="0" parTransId="{57887D11-5EC3-434B-9F5D-B6A57A5C75B7}" sibTransId="{FF76DE81-0FB0-41BF-AEEB-56AE19D3CDC5}"/>
    <dgm:cxn modelId="{24562A40-6545-4427-9674-2DAA3C4720FB}" type="presOf" srcId="{20451A12-D6FC-4D96-8355-44E8F1AFD75A}" destId="{7EF604ED-1873-412F-B4C5-C094CF9F1F1A}" srcOrd="0" destOrd="0" presId="urn:microsoft.com/office/officeart/2005/8/layout/list1"/>
    <dgm:cxn modelId="{895F47F0-2A36-4854-A12C-165AA5E1A05E}" type="presParOf" srcId="{B22239F7-E4C7-43E9-9D7D-74ADC4201721}" destId="{E95D2C1B-0E75-444E-8602-6817CEC738A1}" srcOrd="0" destOrd="0" presId="urn:microsoft.com/office/officeart/2005/8/layout/list1"/>
    <dgm:cxn modelId="{5C96E2FB-68D0-456A-8CEA-CA2AB9EB06B7}" type="presParOf" srcId="{E95D2C1B-0E75-444E-8602-6817CEC738A1}" destId="{E5205331-FBF2-4702-9AA3-A562A24DB3EA}" srcOrd="0" destOrd="0" presId="urn:microsoft.com/office/officeart/2005/8/layout/list1"/>
    <dgm:cxn modelId="{5CC88055-FDEE-49C5-A1DE-2A52BE0CAFC2}" type="presParOf" srcId="{E95D2C1B-0E75-444E-8602-6817CEC738A1}" destId="{836B90F8-925C-41D9-878F-13A9A426701E}" srcOrd="1" destOrd="0" presId="urn:microsoft.com/office/officeart/2005/8/layout/list1"/>
    <dgm:cxn modelId="{CB3107C4-8664-4BDB-A1F9-8AAA61218AA8}" type="presParOf" srcId="{B22239F7-E4C7-43E9-9D7D-74ADC4201721}" destId="{F269D6F2-4DCA-48FA-A588-11439F13F531}" srcOrd="1" destOrd="0" presId="urn:microsoft.com/office/officeart/2005/8/layout/list1"/>
    <dgm:cxn modelId="{602CB5CA-6E5F-42A7-BB37-28BEBC7E1D45}" type="presParOf" srcId="{B22239F7-E4C7-43E9-9D7D-74ADC4201721}" destId="{7756475B-AEEC-49D7-A218-B52FFDE417E9}" srcOrd="2" destOrd="0" presId="urn:microsoft.com/office/officeart/2005/8/layout/list1"/>
    <dgm:cxn modelId="{62696138-CEF8-42EC-9D06-E2A220673226}" type="presParOf" srcId="{B22239F7-E4C7-43E9-9D7D-74ADC4201721}" destId="{E43082AA-BB0F-45DD-93AA-98D29BC4460D}" srcOrd="3" destOrd="0" presId="urn:microsoft.com/office/officeart/2005/8/layout/list1"/>
    <dgm:cxn modelId="{29384661-5774-45FA-BE56-A1400FE3E1B5}" type="presParOf" srcId="{B22239F7-E4C7-43E9-9D7D-74ADC4201721}" destId="{42C01E97-C20F-4965-A128-C87D93D739B6}" srcOrd="4" destOrd="0" presId="urn:microsoft.com/office/officeart/2005/8/layout/list1"/>
    <dgm:cxn modelId="{F15E8B94-E45A-4BCD-8EA4-E5B002B665E6}" type="presParOf" srcId="{42C01E97-C20F-4965-A128-C87D93D739B6}" destId="{7EF604ED-1873-412F-B4C5-C094CF9F1F1A}" srcOrd="0" destOrd="0" presId="urn:microsoft.com/office/officeart/2005/8/layout/list1"/>
    <dgm:cxn modelId="{20D87856-DA09-4D63-B46B-C18F1041DB03}" type="presParOf" srcId="{42C01E97-C20F-4965-A128-C87D93D739B6}" destId="{5ACD7BE5-39A5-406B-8BF6-3F1570405539}" srcOrd="1" destOrd="0" presId="urn:microsoft.com/office/officeart/2005/8/layout/list1"/>
    <dgm:cxn modelId="{1E348872-9075-4DC3-9FCD-2615B32ECC57}" type="presParOf" srcId="{B22239F7-E4C7-43E9-9D7D-74ADC4201721}" destId="{B832894F-1CAF-4B7B-B24E-1CD0BCFCF1AA}" srcOrd="5" destOrd="0" presId="urn:microsoft.com/office/officeart/2005/8/layout/list1"/>
    <dgm:cxn modelId="{F2E74E3C-321A-4639-88A0-F0BF8F7F5CC4}" type="presParOf" srcId="{B22239F7-E4C7-43E9-9D7D-74ADC4201721}" destId="{7F26B0C5-2157-4DA7-9BA4-3BAF2C47CAED}" srcOrd="6" destOrd="0" presId="urn:microsoft.com/office/officeart/2005/8/layout/list1"/>
    <dgm:cxn modelId="{CB86F1C5-92AE-44BB-97A6-08FB0E1CB5FC}" type="presParOf" srcId="{B22239F7-E4C7-43E9-9D7D-74ADC4201721}" destId="{F8F384F9-17B6-4671-B2E8-86D058CF5FB0}" srcOrd="7" destOrd="0" presId="urn:microsoft.com/office/officeart/2005/8/layout/list1"/>
    <dgm:cxn modelId="{DD93BE04-3166-4820-982D-F2BCE2A2419F}" type="presParOf" srcId="{B22239F7-E4C7-43E9-9D7D-74ADC4201721}" destId="{B4A8A4FB-3F89-431B-86D1-E734DBCF504C}" srcOrd="8" destOrd="0" presId="urn:microsoft.com/office/officeart/2005/8/layout/list1"/>
    <dgm:cxn modelId="{56897B56-498D-46A2-95F2-D709D65DF94F}" type="presParOf" srcId="{B4A8A4FB-3F89-431B-86D1-E734DBCF504C}" destId="{9B87C52A-3675-4B1A-A30F-224C3C95B042}" srcOrd="0" destOrd="0" presId="urn:microsoft.com/office/officeart/2005/8/layout/list1"/>
    <dgm:cxn modelId="{BE2D04F8-E0D8-4384-969B-E5A518CACD22}" type="presParOf" srcId="{B4A8A4FB-3F89-431B-86D1-E734DBCF504C}" destId="{5CE1E2C9-E2AF-446A-A7FD-2E0B7869B0AB}" srcOrd="1" destOrd="0" presId="urn:microsoft.com/office/officeart/2005/8/layout/list1"/>
    <dgm:cxn modelId="{F5670858-0572-4E48-B3C8-7E6CB8162DD6}" type="presParOf" srcId="{B22239F7-E4C7-43E9-9D7D-74ADC4201721}" destId="{32E433EC-BB65-47D3-A633-4EC55E307FDF}" srcOrd="9" destOrd="0" presId="urn:microsoft.com/office/officeart/2005/8/layout/list1"/>
    <dgm:cxn modelId="{CFAE435C-6762-40C9-AED6-C5E6CE4E4F21}" type="presParOf" srcId="{B22239F7-E4C7-43E9-9D7D-74ADC4201721}" destId="{3351121E-CDEA-479D-8981-E517180AD2E8}" srcOrd="10" destOrd="0" presId="urn:microsoft.com/office/officeart/2005/8/layout/list1"/>
    <dgm:cxn modelId="{3A08DCD0-684F-41B7-B59B-C3DDDC2AC18D}" type="presParOf" srcId="{B22239F7-E4C7-43E9-9D7D-74ADC4201721}" destId="{83FAFC5B-651B-4528-AA0D-0FBDB5337EA0}" srcOrd="11" destOrd="0" presId="urn:microsoft.com/office/officeart/2005/8/layout/list1"/>
    <dgm:cxn modelId="{25440AC1-CE78-4B4F-9994-03ED84213EEF}" type="presParOf" srcId="{B22239F7-E4C7-43E9-9D7D-74ADC4201721}" destId="{3314816C-6CAD-4FCA-ABEA-7346ADBE8243}" srcOrd="12" destOrd="0" presId="urn:microsoft.com/office/officeart/2005/8/layout/list1"/>
    <dgm:cxn modelId="{2B83D46F-A464-49AB-B189-09F1C12D5B2D}" type="presParOf" srcId="{3314816C-6CAD-4FCA-ABEA-7346ADBE8243}" destId="{D785AA3D-E109-43E8-8B47-778E7D1942C7}" srcOrd="0" destOrd="0" presId="urn:microsoft.com/office/officeart/2005/8/layout/list1"/>
    <dgm:cxn modelId="{20232C81-5EE9-4679-9E18-B190758A2D54}" type="presParOf" srcId="{3314816C-6CAD-4FCA-ABEA-7346ADBE8243}" destId="{AD828C09-54FD-4D80-A888-11DE78631031}" srcOrd="1" destOrd="0" presId="urn:microsoft.com/office/officeart/2005/8/layout/list1"/>
    <dgm:cxn modelId="{F9551036-19D0-4BC4-A99A-8BAFFE71CFBF}" type="presParOf" srcId="{B22239F7-E4C7-43E9-9D7D-74ADC4201721}" destId="{54F62524-9191-44DC-BD3A-6D01C3A33CF6}" srcOrd="13" destOrd="0" presId="urn:microsoft.com/office/officeart/2005/8/layout/list1"/>
    <dgm:cxn modelId="{921A70CB-3126-456C-A07D-E4AD01B8D9D3}" type="presParOf" srcId="{B22239F7-E4C7-43E9-9D7D-74ADC4201721}" destId="{3F874C30-E59E-4E79-B871-DC5BC1571AC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F12C46-6D4D-43F4-8EBC-323F27B7795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0335D60-A3B6-41B4-8AA5-62200A8F62EF}">
      <dgm:prSet phldrT="[Texto]" custT="1"/>
      <dgm:spPr/>
      <dgm:t>
        <a:bodyPr/>
        <a:lstStyle/>
        <a:p>
          <a:r>
            <a:rPr lang="es-ES" sz="2000" b="1" dirty="0" smtClean="0"/>
            <a:t>Descuentos progresivos en función nº hijos (libros, comedor, matrícula,…)</a:t>
          </a:r>
          <a:endParaRPr lang="es-ES" sz="2000" b="1" dirty="0"/>
        </a:p>
      </dgm:t>
    </dgm:pt>
    <dgm:pt modelId="{2D0160B3-EE90-44D1-8079-B01B41E1660A}" type="parTrans" cxnId="{7B86FB69-AB97-4B50-BF82-077A64CEA2AE}">
      <dgm:prSet/>
      <dgm:spPr/>
      <dgm:t>
        <a:bodyPr/>
        <a:lstStyle/>
        <a:p>
          <a:endParaRPr lang="es-ES"/>
        </a:p>
      </dgm:t>
    </dgm:pt>
    <dgm:pt modelId="{7A582E54-4F19-401F-94D6-8D1398102E78}" type="sibTrans" cxnId="{7B86FB69-AB97-4B50-BF82-077A64CEA2AE}">
      <dgm:prSet/>
      <dgm:spPr/>
      <dgm:t>
        <a:bodyPr/>
        <a:lstStyle/>
        <a:p>
          <a:endParaRPr lang="es-ES"/>
        </a:p>
      </dgm:t>
    </dgm:pt>
    <dgm:pt modelId="{F1F9DED3-C469-471D-8798-40AEAA86BCFF}">
      <dgm:prSet phldrT="[Texto]" custT="1"/>
      <dgm:spPr/>
      <dgm:t>
        <a:bodyPr/>
        <a:lstStyle/>
        <a:p>
          <a:r>
            <a:rPr lang="es-ES" sz="2000" b="1" dirty="0" smtClean="0"/>
            <a:t>Proteger derecho padres a elegir tipo educación para sus hijos</a:t>
          </a:r>
          <a:endParaRPr lang="es-ES" sz="2000" b="1" dirty="0"/>
        </a:p>
      </dgm:t>
    </dgm:pt>
    <dgm:pt modelId="{BF88EDF9-342D-4831-B563-C6DA6FF937CD}" type="parTrans" cxnId="{32FD9702-54AD-4B15-827C-E5D4D3AB239E}">
      <dgm:prSet/>
      <dgm:spPr/>
      <dgm:t>
        <a:bodyPr/>
        <a:lstStyle/>
        <a:p>
          <a:endParaRPr lang="es-ES"/>
        </a:p>
      </dgm:t>
    </dgm:pt>
    <dgm:pt modelId="{624A92E0-CB60-4D01-957A-755D2D46E4D4}" type="sibTrans" cxnId="{32FD9702-54AD-4B15-827C-E5D4D3AB239E}">
      <dgm:prSet/>
      <dgm:spPr/>
      <dgm:t>
        <a:bodyPr/>
        <a:lstStyle/>
        <a:p>
          <a:endParaRPr lang="es-ES"/>
        </a:p>
      </dgm:t>
    </dgm:pt>
    <dgm:pt modelId="{709A5E4E-F460-4AB9-AA40-29227DAFFD64}">
      <dgm:prSet phldrT="[Texto]" custT="1"/>
      <dgm:spPr/>
      <dgm:t>
        <a:bodyPr/>
        <a:lstStyle/>
        <a:p>
          <a:r>
            <a:rPr lang="es-ES" sz="2000" b="1" dirty="0" smtClean="0"/>
            <a:t>Padres son primeros educadores</a:t>
          </a:r>
          <a:endParaRPr lang="es-ES" sz="2000" b="1" dirty="0"/>
        </a:p>
      </dgm:t>
    </dgm:pt>
    <dgm:pt modelId="{2C2AF22B-2BB6-4487-84B5-326E176C65C0}" type="parTrans" cxnId="{8285D6F6-6F92-4F7C-AEEF-D9DAD85A3F2B}">
      <dgm:prSet/>
      <dgm:spPr/>
      <dgm:t>
        <a:bodyPr/>
        <a:lstStyle/>
        <a:p>
          <a:endParaRPr lang="es-ES"/>
        </a:p>
      </dgm:t>
    </dgm:pt>
    <dgm:pt modelId="{3AB44FA4-2AC0-4BE1-A13B-4BB3CD9A692D}" type="sibTrans" cxnId="{8285D6F6-6F92-4F7C-AEEF-D9DAD85A3F2B}">
      <dgm:prSet/>
      <dgm:spPr/>
      <dgm:t>
        <a:bodyPr/>
        <a:lstStyle/>
        <a:p>
          <a:endParaRPr lang="es-ES"/>
        </a:p>
      </dgm:t>
    </dgm:pt>
    <dgm:pt modelId="{9D6060EB-3DBF-48F1-919F-99330C1A53CB}">
      <dgm:prSet phldrT="[Texto]" custT="1"/>
      <dgm:spPr/>
      <dgm:t>
        <a:bodyPr/>
        <a:lstStyle/>
        <a:p>
          <a:r>
            <a:rPr lang="es-ES" sz="2000" b="1" dirty="0" smtClean="0"/>
            <a:t>Aplicar principio subsidiariedad en la educación</a:t>
          </a:r>
          <a:endParaRPr lang="es-ES" sz="2000" b="1" dirty="0"/>
        </a:p>
      </dgm:t>
    </dgm:pt>
    <dgm:pt modelId="{0368A250-61C5-4995-B0C7-E068439A2FCD}" type="parTrans" cxnId="{4914F233-935A-48E8-AE17-04DDBBA4C8ED}">
      <dgm:prSet/>
      <dgm:spPr/>
      <dgm:t>
        <a:bodyPr/>
        <a:lstStyle/>
        <a:p>
          <a:endParaRPr lang="es-ES"/>
        </a:p>
      </dgm:t>
    </dgm:pt>
    <dgm:pt modelId="{A4DDFFA0-0B13-4C13-923A-6EAF66EB143F}" type="sibTrans" cxnId="{4914F233-935A-48E8-AE17-04DDBBA4C8ED}">
      <dgm:prSet/>
      <dgm:spPr/>
      <dgm:t>
        <a:bodyPr/>
        <a:lstStyle/>
        <a:p>
          <a:endParaRPr lang="es-ES"/>
        </a:p>
      </dgm:t>
    </dgm:pt>
    <dgm:pt modelId="{5CBBAEEE-F928-4443-8656-3DBBCCABF333}">
      <dgm:prSet phldrT="[Texto]" custT="1"/>
      <dgm:spPr/>
      <dgm:t>
        <a:bodyPr/>
        <a:lstStyle/>
        <a:p>
          <a:r>
            <a:rPr lang="es-ES" sz="2000" b="1" dirty="0" smtClean="0"/>
            <a:t>Propuesta del Cheque Escolar</a:t>
          </a:r>
          <a:endParaRPr lang="es-ES" sz="2000" b="1" dirty="0"/>
        </a:p>
      </dgm:t>
    </dgm:pt>
    <dgm:pt modelId="{7C2D47AB-E005-4D99-BAEE-5030EC972CD1}" type="parTrans" cxnId="{2737E182-622E-4E95-959C-6FCD41FC88AC}">
      <dgm:prSet/>
      <dgm:spPr/>
    </dgm:pt>
    <dgm:pt modelId="{419DAFCB-85BF-4E6A-886E-260833693083}" type="sibTrans" cxnId="{2737E182-622E-4E95-959C-6FCD41FC88AC}">
      <dgm:prSet/>
      <dgm:spPr/>
    </dgm:pt>
    <dgm:pt modelId="{11509DA3-F91F-4FBD-92D4-8C1020374642}" type="pres">
      <dgm:prSet presAssocID="{F0F12C46-6D4D-43F4-8EBC-323F27B77957}" presName="linear" presStyleCnt="0">
        <dgm:presLayoutVars>
          <dgm:dir/>
          <dgm:animLvl val="lvl"/>
          <dgm:resizeHandles val="exact"/>
        </dgm:presLayoutVars>
      </dgm:prSet>
      <dgm:spPr/>
    </dgm:pt>
    <dgm:pt modelId="{56BA51E1-87FE-46B7-B2F5-5A4E6CD434DF}" type="pres">
      <dgm:prSet presAssocID="{C0335D60-A3B6-41B4-8AA5-62200A8F62EF}" presName="parentLin" presStyleCnt="0"/>
      <dgm:spPr/>
    </dgm:pt>
    <dgm:pt modelId="{376BB3B8-7116-4C03-BF4B-5BC683AEF8DD}" type="pres">
      <dgm:prSet presAssocID="{C0335D60-A3B6-41B4-8AA5-62200A8F62EF}" presName="parentLeftMargin" presStyleLbl="node1" presStyleIdx="0" presStyleCnt="5"/>
      <dgm:spPr/>
    </dgm:pt>
    <dgm:pt modelId="{06A3E0D1-BFB1-4D2D-8EFA-EF823A92C44C}" type="pres">
      <dgm:prSet presAssocID="{C0335D60-A3B6-41B4-8AA5-62200A8F62EF}" presName="parentText" presStyleLbl="node1" presStyleIdx="0" presStyleCnt="5" custScaleX="117857" custScaleY="18398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4E95B1-1250-4EB6-AFC7-0A841FD7A902}" type="pres">
      <dgm:prSet presAssocID="{C0335D60-A3B6-41B4-8AA5-62200A8F62EF}" presName="negativeSpace" presStyleCnt="0"/>
      <dgm:spPr/>
    </dgm:pt>
    <dgm:pt modelId="{3B8C66C8-1355-4954-AD80-C1466097D45A}" type="pres">
      <dgm:prSet presAssocID="{C0335D60-A3B6-41B4-8AA5-62200A8F62EF}" presName="childText" presStyleLbl="conFgAcc1" presStyleIdx="0" presStyleCnt="5">
        <dgm:presLayoutVars>
          <dgm:bulletEnabled val="1"/>
        </dgm:presLayoutVars>
      </dgm:prSet>
      <dgm:spPr/>
    </dgm:pt>
    <dgm:pt modelId="{A7B59B32-70E7-45F4-AD61-978CB2DA90FF}" type="pres">
      <dgm:prSet presAssocID="{7A582E54-4F19-401F-94D6-8D1398102E78}" presName="spaceBetweenRectangles" presStyleCnt="0"/>
      <dgm:spPr/>
    </dgm:pt>
    <dgm:pt modelId="{0205CCAE-75AE-4E8D-91D7-9B3902493941}" type="pres">
      <dgm:prSet presAssocID="{F1F9DED3-C469-471D-8798-40AEAA86BCFF}" presName="parentLin" presStyleCnt="0"/>
      <dgm:spPr/>
    </dgm:pt>
    <dgm:pt modelId="{F148C38B-5F48-40C8-8623-E7B248742D34}" type="pres">
      <dgm:prSet presAssocID="{F1F9DED3-C469-471D-8798-40AEAA86BCFF}" presName="parentLeftMargin" presStyleLbl="node1" presStyleIdx="0" presStyleCnt="5"/>
      <dgm:spPr/>
    </dgm:pt>
    <dgm:pt modelId="{240C458D-63F3-4BC9-9C30-E62982F3379A}" type="pres">
      <dgm:prSet presAssocID="{F1F9DED3-C469-471D-8798-40AEAA86BCFF}" presName="parentText" presStyleLbl="node1" presStyleIdx="1" presStyleCnt="5" custScaleX="117857" custScaleY="18500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059E55-46AD-4BF4-83E3-254612672C79}" type="pres">
      <dgm:prSet presAssocID="{F1F9DED3-C469-471D-8798-40AEAA86BCFF}" presName="negativeSpace" presStyleCnt="0"/>
      <dgm:spPr/>
    </dgm:pt>
    <dgm:pt modelId="{760841D5-AC3A-4686-873B-7BE97ED97126}" type="pres">
      <dgm:prSet presAssocID="{F1F9DED3-C469-471D-8798-40AEAA86BCFF}" presName="childText" presStyleLbl="conFgAcc1" presStyleIdx="1" presStyleCnt="5">
        <dgm:presLayoutVars>
          <dgm:bulletEnabled val="1"/>
        </dgm:presLayoutVars>
      </dgm:prSet>
      <dgm:spPr/>
    </dgm:pt>
    <dgm:pt modelId="{FD922088-043B-4D9F-A44E-90C7A307469F}" type="pres">
      <dgm:prSet presAssocID="{624A92E0-CB60-4D01-957A-755D2D46E4D4}" presName="spaceBetweenRectangles" presStyleCnt="0"/>
      <dgm:spPr/>
    </dgm:pt>
    <dgm:pt modelId="{B07A92B0-65B7-46CF-A6BD-AFE4E438EAA6}" type="pres">
      <dgm:prSet presAssocID="{709A5E4E-F460-4AB9-AA40-29227DAFFD64}" presName="parentLin" presStyleCnt="0"/>
      <dgm:spPr/>
    </dgm:pt>
    <dgm:pt modelId="{E98D275E-B182-402E-97AE-2DB3B09D8C59}" type="pres">
      <dgm:prSet presAssocID="{709A5E4E-F460-4AB9-AA40-29227DAFFD64}" presName="parentLeftMargin" presStyleLbl="node1" presStyleIdx="1" presStyleCnt="5"/>
      <dgm:spPr/>
    </dgm:pt>
    <dgm:pt modelId="{284A9B1A-FF18-4310-97DA-3FDF3E67E3A2}" type="pres">
      <dgm:prSet presAssocID="{709A5E4E-F460-4AB9-AA40-29227DAFFD64}" presName="parentText" presStyleLbl="node1" presStyleIdx="2" presStyleCnt="5" custScaleX="117857" custScaleY="181770">
        <dgm:presLayoutVars>
          <dgm:chMax val="0"/>
          <dgm:bulletEnabled val="1"/>
        </dgm:presLayoutVars>
      </dgm:prSet>
      <dgm:spPr/>
    </dgm:pt>
    <dgm:pt modelId="{B5F76364-6364-4D26-8EB4-C4B05049DF0C}" type="pres">
      <dgm:prSet presAssocID="{709A5E4E-F460-4AB9-AA40-29227DAFFD64}" presName="negativeSpace" presStyleCnt="0"/>
      <dgm:spPr/>
    </dgm:pt>
    <dgm:pt modelId="{32D89B20-0AF0-4C87-96F3-C23F5B881E9D}" type="pres">
      <dgm:prSet presAssocID="{709A5E4E-F460-4AB9-AA40-29227DAFFD64}" presName="childText" presStyleLbl="conFgAcc1" presStyleIdx="2" presStyleCnt="5">
        <dgm:presLayoutVars>
          <dgm:bulletEnabled val="1"/>
        </dgm:presLayoutVars>
      </dgm:prSet>
      <dgm:spPr/>
    </dgm:pt>
    <dgm:pt modelId="{95F65778-5E10-4B58-B36C-E9C5D9BB62D1}" type="pres">
      <dgm:prSet presAssocID="{3AB44FA4-2AC0-4BE1-A13B-4BB3CD9A692D}" presName="spaceBetweenRectangles" presStyleCnt="0"/>
      <dgm:spPr/>
    </dgm:pt>
    <dgm:pt modelId="{27BFC877-58EB-47CF-91A4-89C211CE664B}" type="pres">
      <dgm:prSet presAssocID="{9D6060EB-3DBF-48F1-919F-99330C1A53CB}" presName="parentLin" presStyleCnt="0"/>
      <dgm:spPr/>
    </dgm:pt>
    <dgm:pt modelId="{F64EBFB0-98B4-4FCE-8228-9A759C16D41C}" type="pres">
      <dgm:prSet presAssocID="{9D6060EB-3DBF-48F1-919F-99330C1A53CB}" presName="parentLeftMargin" presStyleLbl="node1" presStyleIdx="2" presStyleCnt="5"/>
      <dgm:spPr/>
    </dgm:pt>
    <dgm:pt modelId="{371452D3-260A-4307-A7EE-AD2E93815652}" type="pres">
      <dgm:prSet presAssocID="{9D6060EB-3DBF-48F1-919F-99330C1A53CB}" presName="parentText" presStyleLbl="node1" presStyleIdx="3" presStyleCnt="5" custScaleX="117857" custScaleY="18537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302E1F-3307-446C-B690-F5C9B3423BD2}" type="pres">
      <dgm:prSet presAssocID="{9D6060EB-3DBF-48F1-919F-99330C1A53CB}" presName="negativeSpace" presStyleCnt="0"/>
      <dgm:spPr/>
    </dgm:pt>
    <dgm:pt modelId="{2F7BD857-A162-4465-83B8-F2AC3B853222}" type="pres">
      <dgm:prSet presAssocID="{9D6060EB-3DBF-48F1-919F-99330C1A53CB}" presName="childText" presStyleLbl="conFgAcc1" presStyleIdx="3" presStyleCnt="5">
        <dgm:presLayoutVars>
          <dgm:bulletEnabled val="1"/>
        </dgm:presLayoutVars>
      </dgm:prSet>
      <dgm:spPr/>
    </dgm:pt>
    <dgm:pt modelId="{EB05EC71-13C9-4E6A-B1CF-924BDBD53AA0}" type="pres">
      <dgm:prSet presAssocID="{A4DDFFA0-0B13-4C13-923A-6EAF66EB143F}" presName="spaceBetweenRectangles" presStyleCnt="0"/>
      <dgm:spPr/>
    </dgm:pt>
    <dgm:pt modelId="{892D504A-D2F8-4520-88AF-C13384CCA94D}" type="pres">
      <dgm:prSet presAssocID="{5CBBAEEE-F928-4443-8656-3DBBCCABF333}" presName="parentLin" presStyleCnt="0"/>
      <dgm:spPr/>
    </dgm:pt>
    <dgm:pt modelId="{AC262382-9F16-47FB-99F0-326336D88C2A}" type="pres">
      <dgm:prSet presAssocID="{5CBBAEEE-F928-4443-8656-3DBBCCABF333}" presName="parentLeftMargin" presStyleLbl="node1" presStyleIdx="3" presStyleCnt="5"/>
      <dgm:spPr/>
    </dgm:pt>
    <dgm:pt modelId="{372BB50D-1819-46B5-B639-AD5522D780DB}" type="pres">
      <dgm:prSet presAssocID="{5CBBAEEE-F928-4443-8656-3DBBCCABF333}" presName="parentText" presStyleLbl="node1" presStyleIdx="4" presStyleCnt="5" custScaleX="117858" custScaleY="160746">
        <dgm:presLayoutVars>
          <dgm:chMax val="0"/>
          <dgm:bulletEnabled val="1"/>
        </dgm:presLayoutVars>
      </dgm:prSet>
      <dgm:spPr/>
    </dgm:pt>
    <dgm:pt modelId="{A9B87BA8-FB5E-4FA7-9063-453939E5E212}" type="pres">
      <dgm:prSet presAssocID="{5CBBAEEE-F928-4443-8656-3DBBCCABF333}" presName="negativeSpace" presStyleCnt="0"/>
      <dgm:spPr/>
    </dgm:pt>
    <dgm:pt modelId="{57F9E4F4-E0A3-4C6B-9390-5092E171FD81}" type="pres">
      <dgm:prSet presAssocID="{5CBBAEEE-F928-4443-8656-3DBBCCABF33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C7C029E-D790-4257-AD9D-C6C554FCA5F1}" type="presOf" srcId="{F1F9DED3-C469-471D-8798-40AEAA86BCFF}" destId="{F148C38B-5F48-40C8-8623-E7B248742D34}" srcOrd="0" destOrd="0" presId="urn:microsoft.com/office/officeart/2005/8/layout/list1"/>
    <dgm:cxn modelId="{32FD9702-54AD-4B15-827C-E5D4D3AB239E}" srcId="{F0F12C46-6D4D-43F4-8EBC-323F27B77957}" destId="{F1F9DED3-C469-471D-8798-40AEAA86BCFF}" srcOrd="1" destOrd="0" parTransId="{BF88EDF9-342D-4831-B563-C6DA6FF937CD}" sibTransId="{624A92E0-CB60-4D01-957A-755D2D46E4D4}"/>
    <dgm:cxn modelId="{BC42396E-76D5-4E94-A636-D35B9B923EA2}" type="presOf" srcId="{9D6060EB-3DBF-48F1-919F-99330C1A53CB}" destId="{F64EBFB0-98B4-4FCE-8228-9A759C16D41C}" srcOrd="0" destOrd="0" presId="urn:microsoft.com/office/officeart/2005/8/layout/list1"/>
    <dgm:cxn modelId="{7E068BD7-FE36-45B1-882C-E798206AD4B6}" type="presOf" srcId="{F1F9DED3-C469-471D-8798-40AEAA86BCFF}" destId="{240C458D-63F3-4BC9-9C30-E62982F3379A}" srcOrd="1" destOrd="0" presId="urn:microsoft.com/office/officeart/2005/8/layout/list1"/>
    <dgm:cxn modelId="{353C9FF3-5A35-47F5-A8BD-619AE25BF3F1}" type="presOf" srcId="{C0335D60-A3B6-41B4-8AA5-62200A8F62EF}" destId="{376BB3B8-7116-4C03-BF4B-5BC683AEF8DD}" srcOrd="0" destOrd="0" presId="urn:microsoft.com/office/officeart/2005/8/layout/list1"/>
    <dgm:cxn modelId="{BB305B03-D18D-4777-A2A9-29395A54DEDD}" type="presOf" srcId="{5CBBAEEE-F928-4443-8656-3DBBCCABF333}" destId="{372BB50D-1819-46B5-B639-AD5522D780DB}" srcOrd="1" destOrd="0" presId="urn:microsoft.com/office/officeart/2005/8/layout/list1"/>
    <dgm:cxn modelId="{25854D95-BCBC-4552-A41F-6D6754449A12}" type="presOf" srcId="{C0335D60-A3B6-41B4-8AA5-62200A8F62EF}" destId="{06A3E0D1-BFB1-4D2D-8EFA-EF823A92C44C}" srcOrd="1" destOrd="0" presId="urn:microsoft.com/office/officeart/2005/8/layout/list1"/>
    <dgm:cxn modelId="{7B86FB69-AB97-4B50-BF82-077A64CEA2AE}" srcId="{F0F12C46-6D4D-43F4-8EBC-323F27B77957}" destId="{C0335D60-A3B6-41B4-8AA5-62200A8F62EF}" srcOrd="0" destOrd="0" parTransId="{2D0160B3-EE90-44D1-8079-B01B41E1660A}" sibTransId="{7A582E54-4F19-401F-94D6-8D1398102E78}"/>
    <dgm:cxn modelId="{8B8FA890-44D8-4B24-B48B-B3912B54F18C}" type="presOf" srcId="{709A5E4E-F460-4AB9-AA40-29227DAFFD64}" destId="{284A9B1A-FF18-4310-97DA-3FDF3E67E3A2}" srcOrd="1" destOrd="0" presId="urn:microsoft.com/office/officeart/2005/8/layout/list1"/>
    <dgm:cxn modelId="{49F675DC-415F-4738-B022-A8E134A7B0F1}" type="presOf" srcId="{9D6060EB-3DBF-48F1-919F-99330C1A53CB}" destId="{371452D3-260A-4307-A7EE-AD2E93815652}" srcOrd="1" destOrd="0" presId="urn:microsoft.com/office/officeart/2005/8/layout/list1"/>
    <dgm:cxn modelId="{2737E182-622E-4E95-959C-6FCD41FC88AC}" srcId="{F0F12C46-6D4D-43F4-8EBC-323F27B77957}" destId="{5CBBAEEE-F928-4443-8656-3DBBCCABF333}" srcOrd="4" destOrd="0" parTransId="{7C2D47AB-E005-4D99-BAEE-5030EC972CD1}" sibTransId="{419DAFCB-85BF-4E6A-886E-260833693083}"/>
    <dgm:cxn modelId="{8285D6F6-6F92-4F7C-AEEF-D9DAD85A3F2B}" srcId="{F0F12C46-6D4D-43F4-8EBC-323F27B77957}" destId="{709A5E4E-F460-4AB9-AA40-29227DAFFD64}" srcOrd="2" destOrd="0" parTransId="{2C2AF22B-2BB6-4487-84B5-326E176C65C0}" sibTransId="{3AB44FA4-2AC0-4BE1-A13B-4BB3CD9A692D}"/>
    <dgm:cxn modelId="{3FA02577-4E6D-45E5-8F4E-D1E7A6DC7C24}" type="presOf" srcId="{5CBBAEEE-F928-4443-8656-3DBBCCABF333}" destId="{AC262382-9F16-47FB-99F0-326336D88C2A}" srcOrd="0" destOrd="0" presId="urn:microsoft.com/office/officeart/2005/8/layout/list1"/>
    <dgm:cxn modelId="{34D71840-4F1A-4F59-A5C0-75632BCC7891}" type="presOf" srcId="{709A5E4E-F460-4AB9-AA40-29227DAFFD64}" destId="{E98D275E-B182-402E-97AE-2DB3B09D8C59}" srcOrd="0" destOrd="0" presId="urn:microsoft.com/office/officeart/2005/8/layout/list1"/>
    <dgm:cxn modelId="{83D10303-D7AB-4EF4-A279-C322B6CADC4B}" type="presOf" srcId="{F0F12C46-6D4D-43F4-8EBC-323F27B77957}" destId="{11509DA3-F91F-4FBD-92D4-8C1020374642}" srcOrd="0" destOrd="0" presId="urn:microsoft.com/office/officeart/2005/8/layout/list1"/>
    <dgm:cxn modelId="{4914F233-935A-48E8-AE17-04DDBBA4C8ED}" srcId="{F0F12C46-6D4D-43F4-8EBC-323F27B77957}" destId="{9D6060EB-3DBF-48F1-919F-99330C1A53CB}" srcOrd="3" destOrd="0" parTransId="{0368A250-61C5-4995-B0C7-E068439A2FCD}" sibTransId="{A4DDFFA0-0B13-4C13-923A-6EAF66EB143F}"/>
    <dgm:cxn modelId="{7568CC24-1519-4A97-9EB9-642B94AB7CDC}" type="presParOf" srcId="{11509DA3-F91F-4FBD-92D4-8C1020374642}" destId="{56BA51E1-87FE-46B7-B2F5-5A4E6CD434DF}" srcOrd="0" destOrd="0" presId="urn:microsoft.com/office/officeart/2005/8/layout/list1"/>
    <dgm:cxn modelId="{9CDAF684-C232-458D-AA63-673943F89A14}" type="presParOf" srcId="{56BA51E1-87FE-46B7-B2F5-5A4E6CD434DF}" destId="{376BB3B8-7116-4C03-BF4B-5BC683AEF8DD}" srcOrd="0" destOrd="0" presId="urn:microsoft.com/office/officeart/2005/8/layout/list1"/>
    <dgm:cxn modelId="{2A55148F-2583-4803-81D8-B40D7C1339A0}" type="presParOf" srcId="{56BA51E1-87FE-46B7-B2F5-5A4E6CD434DF}" destId="{06A3E0D1-BFB1-4D2D-8EFA-EF823A92C44C}" srcOrd="1" destOrd="0" presId="urn:microsoft.com/office/officeart/2005/8/layout/list1"/>
    <dgm:cxn modelId="{395D3B44-EE02-4AAF-A8C0-6F74A1E4AED5}" type="presParOf" srcId="{11509DA3-F91F-4FBD-92D4-8C1020374642}" destId="{1A4E95B1-1250-4EB6-AFC7-0A841FD7A902}" srcOrd="1" destOrd="0" presId="urn:microsoft.com/office/officeart/2005/8/layout/list1"/>
    <dgm:cxn modelId="{172D31D6-536E-44D0-8D46-AA3BFC0E06A9}" type="presParOf" srcId="{11509DA3-F91F-4FBD-92D4-8C1020374642}" destId="{3B8C66C8-1355-4954-AD80-C1466097D45A}" srcOrd="2" destOrd="0" presId="urn:microsoft.com/office/officeart/2005/8/layout/list1"/>
    <dgm:cxn modelId="{4FFB2762-D59E-4EBD-A780-91638B9258A9}" type="presParOf" srcId="{11509DA3-F91F-4FBD-92D4-8C1020374642}" destId="{A7B59B32-70E7-45F4-AD61-978CB2DA90FF}" srcOrd="3" destOrd="0" presId="urn:microsoft.com/office/officeart/2005/8/layout/list1"/>
    <dgm:cxn modelId="{9AF7DCEC-8452-410F-839F-9F5D126C0892}" type="presParOf" srcId="{11509DA3-F91F-4FBD-92D4-8C1020374642}" destId="{0205CCAE-75AE-4E8D-91D7-9B3902493941}" srcOrd="4" destOrd="0" presId="urn:microsoft.com/office/officeart/2005/8/layout/list1"/>
    <dgm:cxn modelId="{126C4821-30C1-4F1E-974F-32B2089B7813}" type="presParOf" srcId="{0205CCAE-75AE-4E8D-91D7-9B3902493941}" destId="{F148C38B-5F48-40C8-8623-E7B248742D34}" srcOrd="0" destOrd="0" presId="urn:microsoft.com/office/officeart/2005/8/layout/list1"/>
    <dgm:cxn modelId="{290BE16B-1B9E-4B65-9FD6-D0B9B750C006}" type="presParOf" srcId="{0205CCAE-75AE-4E8D-91D7-9B3902493941}" destId="{240C458D-63F3-4BC9-9C30-E62982F3379A}" srcOrd="1" destOrd="0" presId="urn:microsoft.com/office/officeart/2005/8/layout/list1"/>
    <dgm:cxn modelId="{672C0C4F-FCCF-4E93-801F-59FF7D004EB5}" type="presParOf" srcId="{11509DA3-F91F-4FBD-92D4-8C1020374642}" destId="{13059E55-46AD-4BF4-83E3-254612672C79}" srcOrd="5" destOrd="0" presId="urn:microsoft.com/office/officeart/2005/8/layout/list1"/>
    <dgm:cxn modelId="{83E64B67-D952-4316-82CD-3CDCA3B508F8}" type="presParOf" srcId="{11509DA3-F91F-4FBD-92D4-8C1020374642}" destId="{760841D5-AC3A-4686-873B-7BE97ED97126}" srcOrd="6" destOrd="0" presId="urn:microsoft.com/office/officeart/2005/8/layout/list1"/>
    <dgm:cxn modelId="{CB953B90-E9AE-4E81-B122-6EDD86DB1075}" type="presParOf" srcId="{11509DA3-F91F-4FBD-92D4-8C1020374642}" destId="{FD922088-043B-4D9F-A44E-90C7A307469F}" srcOrd="7" destOrd="0" presId="urn:microsoft.com/office/officeart/2005/8/layout/list1"/>
    <dgm:cxn modelId="{3E8A8DE4-3F38-4699-BCC1-9C63A4F86284}" type="presParOf" srcId="{11509DA3-F91F-4FBD-92D4-8C1020374642}" destId="{B07A92B0-65B7-46CF-A6BD-AFE4E438EAA6}" srcOrd="8" destOrd="0" presId="urn:microsoft.com/office/officeart/2005/8/layout/list1"/>
    <dgm:cxn modelId="{3ADF010B-BBCA-48B4-8156-1879F1B80F75}" type="presParOf" srcId="{B07A92B0-65B7-46CF-A6BD-AFE4E438EAA6}" destId="{E98D275E-B182-402E-97AE-2DB3B09D8C59}" srcOrd="0" destOrd="0" presId="urn:microsoft.com/office/officeart/2005/8/layout/list1"/>
    <dgm:cxn modelId="{AAAF9DC3-F6D8-4055-9724-0FDE913E30EF}" type="presParOf" srcId="{B07A92B0-65B7-46CF-A6BD-AFE4E438EAA6}" destId="{284A9B1A-FF18-4310-97DA-3FDF3E67E3A2}" srcOrd="1" destOrd="0" presId="urn:microsoft.com/office/officeart/2005/8/layout/list1"/>
    <dgm:cxn modelId="{C1EE37A4-F902-4CE6-BB5E-75D9824249D3}" type="presParOf" srcId="{11509DA3-F91F-4FBD-92D4-8C1020374642}" destId="{B5F76364-6364-4D26-8EB4-C4B05049DF0C}" srcOrd="9" destOrd="0" presId="urn:microsoft.com/office/officeart/2005/8/layout/list1"/>
    <dgm:cxn modelId="{30B5968C-B43B-4B48-B501-12E99BA709D7}" type="presParOf" srcId="{11509DA3-F91F-4FBD-92D4-8C1020374642}" destId="{32D89B20-0AF0-4C87-96F3-C23F5B881E9D}" srcOrd="10" destOrd="0" presId="urn:microsoft.com/office/officeart/2005/8/layout/list1"/>
    <dgm:cxn modelId="{5F28A6B9-0322-4599-B3DA-5F1807F21764}" type="presParOf" srcId="{11509DA3-F91F-4FBD-92D4-8C1020374642}" destId="{95F65778-5E10-4B58-B36C-E9C5D9BB62D1}" srcOrd="11" destOrd="0" presId="urn:microsoft.com/office/officeart/2005/8/layout/list1"/>
    <dgm:cxn modelId="{FFCCAC61-25EF-462F-9077-B263AE1B84C7}" type="presParOf" srcId="{11509DA3-F91F-4FBD-92D4-8C1020374642}" destId="{27BFC877-58EB-47CF-91A4-89C211CE664B}" srcOrd="12" destOrd="0" presId="urn:microsoft.com/office/officeart/2005/8/layout/list1"/>
    <dgm:cxn modelId="{63DAE00A-0AD6-4729-AB67-C59B36146F7B}" type="presParOf" srcId="{27BFC877-58EB-47CF-91A4-89C211CE664B}" destId="{F64EBFB0-98B4-4FCE-8228-9A759C16D41C}" srcOrd="0" destOrd="0" presId="urn:microsoft.com/office/officeart/2005/8/layout/list1"/>
    <dgm:cxn modelId="{81FCDEE7-59CC-4179-9731-6E5879C14B3B}" type="presParOf" srcId="{27BFC877-58EB-47CF-91A4-89C211CE664B}" destId="{371452D3-260A-4307-A7EE-AD2E93815652}" srcOrd="1" destOrd="0" presId="urn:microsoft.com/office/officeart/2005/8/layout/list1"/>
    <dgm:cxn modelId="{F7E00003-75D7-4855-8B3A-0D4AD7FDBF74}" type="presParOf" srcId="{11509DA3-F91F-4FBD-92D4-8C1020374642}" destId="{C8302E1F-3307-446C-B690-F5C9B3423BD2}" srcOrd="13" destOrd="0" presId="urn:microsoft.com/office/officeart/2005/8/layout/list1"/>
    <dgm:cxn modelId="{6FA0DFF3-89BF-477C-A5F1-C63DE9E31482}" type="presParOf" srcId="{11509DA3-F91F-4FBD-92D4-8C1020374642}" destId="{2F7BD857-A162-4465-83B8-F2AC3B853222}" srcOrd="14" destOrd="0" presId="urn:microsoft.com/office/officeart/2005/8/layout/list1"/>
    <dgm:cxn modelId="{EDD7C091-B796-4032-A6D1-14EB55D4B3AD}" type="presParOf" srcId="{11509DA3-F91F-4FBD-92D4-8C1020374642}" destId="{EB05EC71-13C9-4E6A-B1CF-924BDBD53AA0}" srcOrd="15" destOrd="0" presId="urn:microsoft.com/office/officeart/2005/8/layout/list1"/>
    <dgm:cxn modelId="{F914D1D1-9683-4AEC-8CB6-C0848C2DD71B}" type="presParOf" srcId="{11509DA3-F91F-4FBD-92D4-8C1020374642}" destId="{892D504A-D2F8-4520-88AF-C13384CCA94D}" srcOrd="16" destOrd="0" presId="urn:microsoft.com/office/officeart/2005/8/layout/list1"/>
    <dgm:cxn modelId="{B6CCAC40-8E36-4B87-8925-F182DC3A6BEC}" type="presParOf" srcId="{892D504A-D2F8-4520-88AF-C13384CCA94D}" destId="{AC262382-9F16-47FB-99F0-326336D88C2A}" srcOrd="0" destOrd="0" presId="urn:microsoft.com/office/officeart/2005/8/layout/list1"/>
    <dgm:cxn modelId="{C5361FC2-1345-47B0-8616-8C1DC5272DAC}" type="presParOf" srcId="{892D504A-D2F8-4520-88AF-C13384CCA94D}" destId="{372BB50D-1819-46B5-B639-AD5522D780DB}" srcOrd="1" destOrd="0" presId="urn:microsoft.com/office/officeart/2005/8/layout/list1"/>
    <dgm:cxn modelId="{539AB412-D865-4D12-B1B2-E9236CEB63B2}" type="presParOf" srcId="{11509DA3-F91F-4FBD-92D4-8C1020374642}" destId="{A9B87BA8-FB5E-4FA7-9063-453939E5E212}" srcOrd="17" destOrd="0" presId="urn:microsoft.com/office/officeart/2005/8/layout/list1"/>
    <dgm:cxn modelId="{6C96A754-761C-4E60-AFE5-B228A24F6D04}" type="presParOf" srcId="{11509DA3-F91F-4FBD-92D4-8C1020374642}" destId="{57F9E4F4-E0A3-4C6B-9390-5092E171FD8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E5682B-C35D-4966-BF3C-D78832667FE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56F2B6B-5A5A-4828-89B3-5A25C94DC765}">
      <dgm:prSet phldrT="[Texto]" custT="1"/>
      <dgm:spPr/>
      <dgm:t>
        <a:bodyPr/>
        <a:lstStyle/>
        <a:p>
          <a:r>
            <a:rPr lang="es-ES" sz="2000" b="1" dirty="0" smtClean="0"/>
            <a:t>Exención IVA en determinados productos (alimentos frescos, infantiles, médicos…)</a:t>
          </a:r>
          <a:endParaRPr lang="es-ES" sz="2000" b="1" dirty="0"/>
        </a:p>
      </dgm:t>
    </dgm:pt>
    <dgm:pt modelId="{97E3DDC3-FB25-488F-86C3-941BB392B5DB}" type="parTrans" cxnId="{AF59C228-BFEC-45E1-BFD6-DCE3FD6AFB48}">
      <dgm:prSet/>
      <dgm:spPr/>
      <dgm:t>
        <a:bodyPr/>
        <a:lstStyle/>
        <a:p>
          <a:endParaRPr lang="es-ES"/>
        </a:p>
      </dgm:t>
    </dgm:pt>
    <dgm:pt modelId="{A060FA8C-82C4-4DC3-9F57-A24183F4AC17}" type="sibTrans" cxnId="{AF59C228-BFEC-45E1-BFD6-DCE3FD6AFB48}">
      <dgm:prSet/>
      <dgm:spPr/>
      <dgm:t>
        <a:bodyPr/>
        <a:lstStyle/>
        <a:p>
          <a:endParaRPr lang="es-ES"/>
        </a:p>
      </dgm:t>
    </dgm:pt>
    <dgm:pt modelId="{78EA6EAE-737C-4D0E-A02F-C892E9C4896C}">
      <dgm:prSet phldrT="[Texto]" custT="1"/>
      <dgm:spPr/>
      <dgm:t>
        <a:bodyPr/>
        <a:lstStyle/>
        <a:p>
          <a:r>
            <a:rPr lang="es-ES" sz="2000" b="1" dirty="0" smtClean="0"/>
            <a:t>Ayudas con hijos menores de tres años, en guarderías o en casa.</a:t>
          </a:r>
          <a:endParaRPr lang="es-ES" sz="2000" b="1" dirty="0"/>
        </a:p>
      </dgm:t>
    </dgm:pt>
    <dgm:pt modelId="{66BA262F-D001-48BF-8E40-3F263FECC049}" type="parTrans" cxnId="{B58A5D80-3926-4CC1-A81E-CCC2EDBE08C8}">
      <dgm:prSet/>
      <dgm:spPr/>
      <dgm:t>
        <a:bodyPr/>
        <a:lstStyle/>
        <a:p>
          <a:endParaRPr lang="es-ES"/>
        </a:p>
      </dgm:t>
    </dgm:pt>
    <dgm:pt modelId="{83B3B2C6-45B9-42F4-8946-7C8294A9010C}" type="sibTrans" cxnId="{B58A5D80-3926-4CC1-A81E-CCC2EDBE08C8}">
      <dgm:prSet/>
      <dgm:spPr/>
      <dgm:t>
        <a:bodyPr/>
        <a:lstStyle/>
        <a:p>
          <a:endParaRPr lang="es-ES"/>
        </a:p>
      </dgm:t>
    </dgm:pt>
    <dgm:pt modelId="{A7A6ECD2-9290-40B3-8710-5FBEB76E2D4E}">
      <dgm:prSet phldrT="[Texto]" custT="1"/>
      <dgm:spPr/>
      <dgm:t>
        <a:bodyPr/>
        <a:lstStyle/>
        <a:p>
          <a:r>
            <a:rPr lang="es-ES" sz="2000" b="1" dirty="0" smtClean="0"/>
            <a:t>Ayudas con hijos enfermos o dependientes y apoyo temporal con hijos hospitalizados</a:t>
          </a:r>
          <a:endParaRPr lang="es-ES" sz="2000" b="1" dirty="0"/>
        </a:p>
      </dgm:t>
    </dgm:pt>
    <dgm:pt modelId="{B9CB4D9B-FAEE-43F2-ACD2-47EBF9C21519}" type="parTrans" cxnId="{9B4919BA-DBE9-472B-AD8A-65720E3CE072}">
      <dgm:prSet/>
      <dgm:spPr/>
      <dgm:t>
        <a:bodyPr/>
        <a:lstStyle/>
        <a:p>
          <a:endParaRPr lang="es-ES"/>
        </a:p>
      </dgm:t>
    </dgm:pt>
    <dgm:pt modelId="{1ACA4168-60FE-4D75-A61A-6ACA4376F636}" type="sibTrans" cxnId="{9B4919BA-DBE9-472B-AD8A-65720E3CE072}">
      <dgm:prSet/>
      <dgm:spPr/>
      <dgm:t>
        <a:bodyPr/>
        <a:lstStyle/>
        <a:p>
          <a:endParaRPr lang="es-ES"/>
        </a:p>
      </dgm:t>
    </dgm:pt>
    <dgm:pt modelId="{0480B343-ED99-48BE-AB9A-C1E6E02C38A1}">
      <dgm:prSet phldrT="[Texto]" custT="1"/>
      <dgm:spPr/>
      <dgm:t>
        <a:bodyPr/>
        <a:lstStyle/>
        <a:p>
          <a:r>
            <a:rPr lang="es-ES" sz="2000" b="1" dirty="0" smtClean="0"/>
            <a:t>Ayuda con mayores dependientes, con más énfasis en FFNN</a:t>
          </a:r>
          <a:endParaRPr lang="es-ES" sz="2000" b="1" dirty="0"/>
        </a:p>
      </dgm:t>
    </dgm:pt>
    <dgm:pt modelId="{48D678EF-1409-4F70-BDA3-4C96EA782A6B}" type="parTrans" cxnId="{2CA1228D-89D1-4FBB-92B8-61A9B28BCA7F}">
      <dgm:prSet/>
      <dgm:spPr/>
      <dgm:t>
        <a:bodyPr/>
        <a:lstStyle/>
        <a:p>
          <a:endParaRPr lang="es-ES"/>
        </a:p>
      </dgm:t>
    </dgm:pt>
    <dgm:pt modelId="{345634E1-16F4-4727-924D-7FDEFA431B0C}" type="sibTrans" cxnId="{2CA1228D-89D1-4FBB-92B8-61A9B28BCA7F}">
      <dgm:prSet/>
      <dgm:spPr/>
      <dgm:t>
        <a:bodyPr/>
        <a:lstStyle/>
        <a:p>
          <a:endParaRPr lang="es-ES"/>
        </a:p>
      </dgm:t>
    </dgm:pt>
    <dgm:pt modelId="{720040F0-2A54-4593-8E0D-DD285C3D221C}">
      <dgm:prSet phldrT="[Texto]" custT="1"/>
      <dgm:spPr/>
      <dgm:t>
        <a:bodyPr/>
        <a:lstStyle/>
        <a:p>
          <a:r>
            <a:rPr lang="es-ES" sz="2000" b="1" dirty="0" smtClean="0"/>
            <a:t>Descuentos y facilidades en práctica deporte, música, idiomas,…</a:t>
          </a:r>
          <a:endParaRPr lang="es-ES" sz="2000" b="1" dirty="0"/>
        </a:p>
      </dgm:t>
    </dgm:pt>
    <dgm:pt modelId="{EBFE899E-E823-4570-8F40-50B0B1D70004}" type="parTrans" cxnId="{14776186-A938-4FDF-887D-2133AC95856F}">
      <dgm:prSet/>
      <dgm:spPr/>
      <dgm:t>
        <a:bodyPr/>
        <a:lstStyle/>
        <a:p>
          <a:endParaRPr lang="es-ES"/>
        </a:p>
      </dgm:t>
    </dgm:pt>
    <dgm:pt modelId="{78D51251-E37F-43A8-842C-59B54438BEF4}" type="sibTrans" cxnId="{14776186-A938-4FDF-887D-2133AC95856F}">
      <dgm:prSet/>
      <dgm:spPr/>
      <dgm:t>
        <a:bodyPr/>
        <a:lstStyle/>
        <a:p>
          <a:endParaRPr lang="es-ES"/>
        </a:p>
      </dgm:t>
    </dgm:pt>
    <dgm:pt modelId="{7CAD17EA-2224-4FF6-8A20-85956C596BFB}">
      <dgm:prSet phldrT="[Texto]" custT="1"/>
      <dgm:spPr/>
      <dgm:t>
        <a:bodyPr/>
        <a:lstStyle/>
        <a:p>
          <a:r>
            <a:rPr lang="es-ES" sz="2000" b="1" dirty="0" smtClean="0"/>
            <a:t>Poder decidir libremente el nº de hijos</a:t>
          </a:r>
          <a:endParaRPr lang="es-ES" sz="2000" b="1" dirty="0"/>
        </a:p>
      </dgm:t>
    </dgm:pt>
    <dgm:pt modelId="{8D8C1DF0-1C8C-4434-86EE-479C714A2BFB}" type="parTrans" cxnId="{975D9992-9C81-491C-AD0C-8164A09C8C05}">
      <dgm:prSet/>
      <dgm:spPr/>
    </dgm:pt>
    <dgm:pt modelId="{2F401460-28E5-4B06-BD68-EA806EE0F45A}" type="sibTrans" cxnId="{975D9992-9C81-491C-AD0C-8164A09C8C05}">
      <dgm:prSet/>
      <dgm:spPr/>
    </dgm:pt>
    <dgm:pt modelId="{E04D1BEE-FB98-48ED-BE82-208AA347546C}" type="pres">
      <dgm:prSet presAssocID="{01E5682B-C35D-4966-BF3C-D78832667FEA}" presName="linear" presStyleCnt="0">
        <dgm:presLayoutVars>
          <dgm:dir/>
          <dgm:animLvl val="lvl"/>
          <dgm:resizeHandles val="exact"/>
        </dgm:presLayoutVars>
      </dgm:prSet>
      <dgm:spPr/>
    </dgm:pt>
    <dgm:pt modelId="{04D3C4D7-FF8D-41A9-A29E-501CF509C5B3}" type="pres">
      <dgm:prSet presAssocID="{F56F2B6B-5A5A-4828-89B3-5A25C94DC765}" presName="parentLin" presStyleCnt="0"/>
      <dgm:spPr/>
    </dgm:pt>
    <dgm:pt modelId="{150B2AFC-3EE1-496D-BEB3-DC022BA9BDE2}" type="pres">
      <dgm:prSet presAssocID="{F56F2B6B-5A5A-4828-89B3-5A25C94DC765}" presName="parentLeftMargin" presStyleLbl="node1" presStyleIdx="0" presStyleCnt="6"/>
      <dgm:spPr/>
    </dgm:pt>
    <dgm:pt modelId="{25D2BF3E-9101-423A-BB01-CBBB5FA73047}" type="pres">
      <dgm:prSet presAssocID="{F56F2B6B-5A5A-4828-89B3-5A25C94DC765}" presName="parentText" presStyleLbl="node1" presStyleIdx="0" presStyleCnt="6" custScaleX="123495" custScaleY="233100">
        <dgm:presLayoutVars>
          <dgm:chMax val="0"/>
          <dgm:bulletEnabled val="1"/>
        </dgm:presLayoutVars>
      </dgm:prSet>
      <dgm:spPr/>
    </dgm:pt>
    <dgm:pt modelId="{A2A94338-01F4-4CBF-A6CF-4080EB6005F1}" type="pres">
      <dgm:prSet presAssocID="{F56F2B6B-5A5A-4828-89B3-5A25C94DC765}" presName="negativeSpace" presStyleCnt="0"/>
      <dgm:spPr/>
    </dgm:pt>
    <dgm:pt modelId="{6F4E9B9F-AF8C-46CB-BC90-CAC59D2FF315}" type="pres">
      <dgm:prSet presAssocID="{F56F2B6B-5A5A-4828-89B3-5A25C94DC765}" presName="childText" presStyleLbl="conFgAcc1" presStyleIdx="0" presStyleCnt="6">
        <dgm:presLayoutVars>
          <dgm:bulletEnabled val="1"/>
        </dgm:presLayoutVars>
      </dgm:prSet>
      <dgm:spPr/>
    </dgm:pt>
    <dgm:pt modelId="{D969FBCF-5888-4786-9645-BF8DB436F8B8}" type="pres">
      <dgm:prSet presAssocID="{A060FA8C-82C4-4DC3-9F57-A24183F4AC17}" presName="spaceBetweenRectangles" presStyleCnt="0"/>
      <dgm:spPr/>
    </dgm:pt>
    <dgm:pt modelId="{7F413514-7D33-4960-904C-0C8AC47F263C}" type="pres">
      <dgm:prSet presAssocID="{78EA6EAE-737C-4D0E-A02F-C892E9C4896C}" presName="parentLin" presStyleCnt="0"/>
      <dgm:spPr/>
    </dgm:pt>
    <dgm:pt modelId="{8E0A50E9-59D8-47C7-84E7-86CEA93513DF}" type="pres">
      <dgm:prSet presAssocID="{78EA6EAE-737C-4D0E-A02F-C892E9C4896C}" presName="parentLeftMargin" presStyleLbl="node1" presStyleIdx="0" presStyleCnt="6"/>
      <dgm:spPr/>
    </dgm:pt>
    <dgm:pt modelId="{80A2DF0E-DEFA-45CD-A060-37E3814E76B3}" type="pres">
      <dgm:prSet presAssocID="{78EA6EAE-737C-4D0E-A02F-C892E9C4896C}" presName="parentText" presStyleLbl="node1" presStyleIdx="1" presStyleCnt="6" custScaleX="123484" custScaleY="221555">
        <dgm:presLayoutVars>
          <dgm:chMax val="0"/>
          <dgm:bulletEnabled val="1"/>
        </dgm:presLayoutVars>
      </dgm:prSet>
      <dgm:spPr/>
    </dgm:pt>
    <dgm:pt modelId="{8043BA2B-42E7-47CA-924C-223264637459}" type="pres">
      <dgm:prSet presAssocID="{78EA6EAE-737C-4D0E-A02F-C892E9C4896C}" presName="negativeSpace" presStyleCnt="0"/>
      <dgm:spPr/>
    </dgm:pt>
    <dgm:pt modelId="{4459C96B-2E21-44F1-9A54-49CA6CEF1D28}" type="pres">
      <dgm:prSet presAssocID="{78EA6EAE-737C-4D0E-A02F-C892E9C4896C}" presName="childText" presStyleLbl="conFgAcc1" presStyleIdx="1" presStyleCnt="6">
        <dgm:presLayoutVars>
          <dgm:bulletEnabled val="1"/>
        </dgm:presLayoutVars>
      </dgm:prSet>
      <dgm:spPr/>
    </dgm:pt>
    <dgm:pt modelId="{5FFF9512-A4F5-4F68-8720-176FCBA67467}" type="pres">
      <dgm:prSet presAssocID="{83B3B2C6-45B9-42F4-8946-7C8294A9010C}" presName="spaceBetweenRectangles" presStyleCnt="0"/>
      <dgm:spPr/>
    </dgm:pt>
    <dgm:pt modelId="{063FE391-2017-4980-9ABB-C83827852A53}" type="pres">
      <dgm:prSet presAssocID="{A7A6ECD2-9290-40B3-8710-5FBEB76E2D4E}" presName="parentLin" presStyleCnt="0"/>
      <dgm:spPr/>
    </dgm:pt>
    <dgm:pt modelId="{54B7D35B-B830-412B-B730-5669F04E450A}" type="pres">
      <dgm:prSet presAssocID="{A7A6ECD2-9290-40B3-8710-5FBEB76E2D4E}" presName="parentLeftMargin" presStyleLbl="node1" presStyleIdx="1" presStyleCnt="6"/>
      <dgm:spPr/>
    </dgm:pt>
    <dgm:pt modelId="{61F7BCC9-972D-4831-A3E6-4C94F0D87640}" type="pres">
      <dgm:prSet presAssocID="{A7A6ECD2-9290-40B3-8710-5FBEB76E2D4E}" presName="parentText" presStyleLbl="node1" presStyleIdx="2" presStyleCnt="6" custScaleX="123484" custScaleY="24906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8F6992-4453-4E4F-BF83-E3A633419F15}" type="pres">
      <dgm:prSet presAssocID="{A7A6ECD2-9290-40B3-8710-5FBEB76E2D4E}" presName="negativeSpace" presStyleCnt="0"/>
      <dgm:spPr/>
    </dgm:pt>
    <dgm:pt modelId="{AB7BEF02-B6BF-442D-BBCC-0B57B8CB90FF}" type="pres">
      <dgm:prSet presAssocID="{A7A6ECD2-9290-40B3-8710-5FBEB76E2D4E}" presName="childText" presStyleLbl="conFgAcc1" presStyleIdx="2" presStyleCnt="6">
        <dgm:presLayoutVars>
          <dgm:bulletEnabled val="1"/>
        </dgm:presLayoutVars>
      </dgm:prSet>
      <dgm:spPr/>
    </dgm:pt>
    <dgm:pt modelId="{2DE3D2EE-61AB-4D59-9A87-D3B3B5DA6CB6}" type="pres">
      <dgm:prSet presAssocID="{1ACA4168-60FE-4D75-A61A-6ACA4376F636}" presName="spaceBetweenRectangles" presStyleCnt="0"/>
      <dgm:spPr/>
    </dgm:pt>
    <dgm:pt modelId="{B19D00F7-3D03-43C9-AA92-BE84527E0A8E}" type="pres">
      <dgm:prSet presAssocID="{0480B343-ED99-48BE-AB9A-C1E6E02C38A1}" presName="parentLin" presStyleCnt="0"/>
      <dgm:spPr/>
    </dgm:pt>
    <dgm:pt modelId="{2ACC5285-6A8E-45F2-8707-D82778A27501}" type="pres">
      <dgm:prSet presAssocID="{0480B343-ED99-48BE-AB9A-C1E6E02C38A1}" presName="parentLeftMargin" presStyleLbl="node1" presStyleIdx="2" presStyleCnt="6"/>
      <dgm:spPr/>
    </dgm:pt>
    <dgm:pt modelId="{7EB6F281-BB82-4406-8A58-19D7FF3ADA3A}" type="pres">
      <dgm:prSet presAssocID="{0480B343-ED99-48BE-AB9A-C1E6E02C38A1}" presName="parentText" presStyleLbl="node1" presStyleIdx="3" presStyleCnt="6" custScaleX="123495" custScaleY="261202">
        <dgm:presLayoutVars>
          <dgm:chMax val="0"/>
          <dgm:bulletEnabled val="1"/>
        </dgm:presLayoutVars>
      </dgm:prSet>
      <dgm:spPr/>
    </dgm:pt>
    <dgm:pt modelId="{0D42F5BA-C070-4940-AF03-4B44C3D795D9}" type="pres">
      <dgm:prSet presAssocID="{0480B343-ED99-48BE-AB9A-C1E6E02C38A1}" presName="negativeSpace" presStyleCnt="0"/>
      <dgm:spPr/>
    </dgm:pt>
    <dgm:pt modelId="{2F3E9B1C-B8CF-4B31-87F1-5B246F652E0D}" type="pres">
      <dgm:prSet presAssocID="{0480B343-ED99-48BE-AB9A-C1E6E02C38A1}" presName="childText" presStyleLbl="conFgAcc1" presStyleIdx="3" presStyleCnt="6">
        <dgm:presLayoutVars>
          <dgm:bulletEnabled val="1"/>
        </dgm:presLayoutVars>
      </dgm:prSet>
      <dgm:spPr/>
    </dgm:pt>
    <dgm:pt modelId="{DBF9DE6E-1559-44BC-8E8B-21F7BFAD8918}" type="pres">
      <dgm:prSet presAssocID="{345634E1-16F4-4727-924D-7FDEFA431B0C}" presName="spaceBetweenRectangles" presStyleCnt="0"/>
      <dgm:spPr/>
    </dgm:pt>
    <dgm:pt modelId="{3990ED7B-7282-4C05-983A-5EC7ED50E994}" type="pres">
      <dgm:prSet presAssocID="{720040F0-2A54-4593-8E0D-DD285C3D221C}" presName="parentLin" presStyleCnt="0"/>
      <dgm:spPr/>
    </dgm:pt>
    <dgm:pt modelId="{A41D7BDE-E413-4D2B-AC37-492BCC01B000}" type="pres">
      <dgm:prSet presAssocID="{720040F0-2A54-4593-8E0D-DD285C3D221C}" presName="parentLeftMargin" presStyleLbl="node1" presStyleIdx="3" presStyleCnt="6"/>
      <dgm:spPr/>
    </dgm:pt>
    <dgm:pt modelId="{7444F7A4-66E3-4CA5-8F5F-24497461153E}" type="pres">
      <dgm:prSet presAssocID="{720040F0-2A54-4593-8E0D-DD285C3D221C}" presName="parentText" presStyleLbl="node1" presStyleIdx="4" presStyleCnt="6" custScaleX="123495" custScaleY="22132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B3D36E-8E2F-4DB3-ACE4-EAB83881E8E1}" type="pres">
      <dgm:prSet presAssocID="{720040F0-2A54-4593-8E0D-DD285C3D221C}" presName="negativeSpace" presStyleCnt="0"/>
      <dgm:spPr/>
    </dgm:pt>
    <dgm:pt modelId="{4FCF0968-B51B-456D-84F0-91030961EC4A}" type="pres">
      <dgm:prSet presAssocID="{720040F0-2A54-4593-8E0D-DD285C3D221C}" presName="childText" presStyleLbl="conFgAcc1" presStyleIdx="4" presStyleCnt="6">
        <dgm:presLayoutVars>
          <dgm:bulletEnabled val="1"/>
        </dgm:presLayoutVars>
      </dgm:prSet>
      <dgm:spPr/>
    </dgm:pt>
    <dgm:pt modelId="{677E54DD-F5BB-4FF0-9CAE-604AACD4E938}" type="pres">
      <dgm:prSet presAssocID="{78D51251-E37F-43A8-842C-59B54438BEF4}" presName="spaceBetweenRectangles" presStyleCnt="0"/>
      <dgm:spPr/>
    </dgm:pt>
    <dgm:pt modelId="{19401A93-F1A1-49BE-B1F0-DF09951B525E}" type="pres">
      <dgm:prSet presAssocID="{7CAD17EA-2224-4FF6-8A20-85956C596BFB}" presName="parentLin" presStyleCnt="0"/>
      <dgm:spPr/>
    </dgm:pt>
    <dgm:pt modelId="{BDEB853E-BA83-459E-B3AB-9998EBD74F75}" type="pres">
      <dgm:prSet presAssocID="{7CAD17EA-2224-4FF6-8A20-85956C596BFB}" presName="parentLeftMargin" presStyleLbl="node1" presStyleIdx="4" presStyleCnt="6"/>
      <dgm:spPr/>
    </dgm:pt>
    <dgm:pt modelId="{1786F3CC-5DBE-4379-ACA8-5502549C8AEA}" type="pres">
      <dgm:prSet presAssocID="{7CAD17EA-2224-4FF6-8A20-85956C596BFB}" presName="parentText" presStyleLbl="node1" presStyleIdx="5" presStyleCnt="6" custScaleX="123508" custScaleY="269281">
        <dgm:presLayoutVars>
          <dgm:chMax val="0"/>
          <dgm:bulletEnabled val="1"/>
        </dgm:presLayoutVars>
      </dgm:prSet>
      <dgm:spPr/>
    </dgm:pt>
    <dgm:pt modelId="{1339B08F-27A9-45A9-BA14-B2745C5FA965}" type="pres">
      <dgm:prSet presAssocID="{7CAD17EA-2224-4FF6-8A20-85956C596BFB}" presName="negativeSpace" presStyleCnt="0"/>
      <dgm:spPr/>
    </dgm:pt>
    <dgm:pt modelId="{5DE96F84-0A8F-4554-8488-F4644A95F0C6}" type="pres">
      <dgm:prSet presAssocID="{7CAD17EA-2224-4FF6-8A20-85956C596BF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9C27E5A-8633-4A74-9FB7-E3DADB2469B7}" type="presOf" srcId="{A7A6ECD2-9290-40B3-8710-5FBEB76E2D4E}" destId="{61F7BCC9-972D-4831-A3E6-4C94F0D87640}" srcOrd="1" destOrd="0" presId="urn:microsoft.com/office/officeart/2005/8/layout/list1"/>
    <dgm:cxn modelId="{C4613B67-E2DD-4FFB-8D97-E8B8B108B446}" type="presOf" srcId="{0480B343-ED99-48BE-AB9A-C1E6E02C38A1}" destId="{2ACC5285-6A8E-45F2-8707-D82778A27501}" srcOrd="0" destOrd="0" presId="urn:microsoft.com/office/officeart/2005/8/layout/list1"/>
    <dgm:cxn modelId="{94C49595-63FA-4062-BB43-D7B91B00B310}" type="presOf" srcId="{0480B343-ED99-48BE-AB9A-C1E6E02C38A1}" destId="{7EB6F281-BB82-4406-8A58-19D7FF3ADA3A}" srcOrd="1" destOrd="0" presId="urn:microsoft.com/office/officeart/2005/8/layout/list1"/>
    <dgm:cxn modelId="{0E3F8ECF-9288-4D07-BBB4-B7BC04399E33}" type="presOf" srcId="{F56F2B6B-5A5A-4828-89B3-5A25C94DC765}" destId="{25D2BF3E-9101-423A-BB01-CBBB5FA73047}" srcOrd="1" destOrd="0" presId="urn:microsoft.com/office/officeart/2005/8/layout/list1"/>
    <dgm:cxn modelId="{14776186-A938-4FDF-887D-2133AC95856F}" srcId="{01E5682B-C35D-4966-BF3C-D78832667FEA}" destId="{720040F0-2A54-4593-8E0D-DD285C3D221C}" srcOrd="4" destOrd="0" parTransId="{EBFE899E-E823-4570-8F40-50B0B1D70004}" sibTransId="{78D51251-E37F-43A8-842C-59B54438BEF4}"/>
    <dgm:cxn modelId="{6CCBACC2-50EC-4E23-81F7-3FB6840DD574}" type="presOf" srcId="{7CAD17EA-2224-4FF6-8A20-85956C596BFB}" destId="{1786F3CC-5DBE-4379-ACA8-5502549C8AEA}" srcOrd="1" destOrd="0" presId="urn:microsoft.com/office/officeart/2005/8/layout/list1"/>
    <dgm:cxn modelId="{1962C619-93EB-4FEF-8E96-A8DFC4BB07D5}" type="presOf" srcId="{F56F2B6B-5A5A-4828-89B3-5A25C94DC765}" destId="{150B2AFC-3EE1-496D-BEB3-DC022BA9BDE2}" srcOrd="0" destOrd="0" presId="urn:microsoft.com/office/officeart/2005/8/layout/list1"/>
    <dgm:cxn modelId="{F702609E-F20E-4048-ACA1-261A5163B90F}" type="presOf" srcId="{720040F0-2A54-4593-8E0D-DD285C3D221C}" destId="{A41D7BDE-E413-4D2B-AC37-492BCC01B000}" srcOrd="0" destOrd="0" presId="urn:microsoft.com/office/officeart/2005/8/layout/list1"/>
    <dgm:cxn modelId="{2D986440-8EAF-46D6-872E-901C38AAB38B}" type="presOf" srcId="{7CAD17EA-2224-4FF6-8A20-85956C596BFB}" destId="{BDEB853E-BA83-459E-B3AB-9998EBD74F75}" srcOrd="0" destOrd="0" presId="urn:microsoft.com/office/officeart/2005/8/layout/list1"/>
    <dgm:cxn modelId="{9B4919BA-DBE9-472B-AD8A-65720E3CE072}" srcId="{01E5682B-C35D-4966-BF3C-D78832667FEA}" destId="{A7A6ECD2-9290-40B3-8710-5FBEB76E2D4E}" srcOrd="2" destOrd="0" parTransId="{B9CB4D9B-FAEE-43F2-ACD2-47EBF9C21519}" sibTransId="{1ACA4168-60FE-4D75-A61A-6ACA4376F636}"/>
    <dgm:cxn modelId="{B58A5D80-3926-4CC1-A81E-CCC2EDBE08C8}" srcId="{01E5682B-C35D-4966-BF3C-D78832667FEA}" destId="{78EA6EAE-737C-4D0E-A02F-C892E9C4896C}" srcOrd="1" destOrd="0" parTransId="{66BA262F-D001-48BF-8E40-3F263FECC049}" sibTransId="{83B3B2C6-45B9-42F4-8946-7C8294A9010C}"/>
    <dgm:cxn modelId="{5B24CA2D-D5D2-490A-AFC9-DCF4C4698AFA}" type="presOf" srcId="{78EA6EAE-737C-4D0E-A02F-C892E9C4896C}" destId="{8E0A50E9-59D8-47C7-84E7-86CEA93513DF}" srcOrd="0" destOrd="0" presId="urn:microsoft.com/office/officeart/2005/8/layout/list1"/>
    <dgm:cxn modelId="{B071DC76-C323-4AF8-8611-6EFA61383A06}" type="presOf" srcId="{720040F0-2A54-4593-8E0D-DD285C3D221C}" destId="{7444F7A4-66E3-4CA5-8F5F-24497461153E}" srcOrd="1" destOrd="0" presId="urn:microsoft.com/office/officeart/2005/8/layout/list1"/>
    <dgm:cxn modelId="{0252A5CE-5527-4E29-9221-E740B93047C6}" type="presOf" srcId="{78EA6EAE-737C-4D0E-A02F-C892E9C4896C}" destId="{80A2DF0E-DEFA-45CD-A060-37E3814E76B3}" srcOrd="1" destOrd="0" presId="urn:microsoft.com/office/officeart/2005/8/layout/list1"/>
    <dgm:cxn modelId="{2D7FE111-E820-4268-B40C-C12AE8FDF3B1}" type="presOf" srcId="{01E5682B-C35D-4966-BF3C-D78832667FEA}" destId="{E04D1BEE-FB98-48ED-BE82-208AA347546C}" srcOrd="0" destOrd="0" presId="urn:microsoft.com/office/officeart/2005/8/layout/list1"/>
    <dgm:cxn modelId="{AF59C228-BFEC-45E1-BFD6-DCE3FD6AFB48}" srcId="{01E5682B-C35D-4966-BF3C-D78832667FEA}" destId="{F56F2B6B-5A5A-4828-89B3-5A25C94DC765}" srcOrd="0" destOrd="0" parTransId="{97E3DDC3-FB25-488F-86C3-941BB392B5DB}" sibTransId="{A060FA8C-82C4-4DC3-9F57-A24183F4AC17}"/>
    <dgm:cxn modelId="{975D9992-9C81-491C-AD0C-8164A09C8C05}" srcId="{01E5682B-C35D-4966-BF3C-D78832667FEA}" destId="{7CAD17EA-2224-4FF6-8A20-85956C596BFB}" srcOrd="5" destOrd="0" parTransId="{8D8C1DF0-1C8C-4434-86EE-479C714A2BFB}" sibTransId="{2F401460-28E5-4B06-BD68-EA806EE0F45A}"/>
    <dgm:cxn modelId="{2CA1228D-89D1-4FBB-92B8-61A9B28BCA7F}" srcId="{01E5682B-C35D-4966-BF3C-D78832667FEA}" destId="{0480B343-ED99-48BE-AB9A-C1E6E02C38A1}" srcOrd="3" destOrd="0" parTransId="{48D678EF-1409-4F70-BDA3-4C96EA782A6B}" sibTransId="{345634E1-16F4-4727-924D-7FDEFA431B0C}"/>
    <dgm:cxn modelId="{97C12C0E-2DA8-4A72-8A75-EE6B2823A106}" type="presOf" srcId="{A7A6ECD2-9290-40B3-8710-5FBEB76E2D4E}" destId="{54B7D35B-B830-412B-B730-5669F04E450A}" srcOrd="0" destOrd="0" presId="urn:microsoft.com/office/officeart/2005/8/layout/list1"/>
    <dgm:cxn modelId="{5C493F74-E3C0-469B-A739-FB8911F4EBC5}" type="presParOf" srcId="{E04D1BEE-FB98-48ED-BE82-208AA347546C}" destId="{04D3C4D7-FF8D-41A9-A29E-501CF509C5B3}" srcOrd="0" destOrd="0" presId="urn:microsoft.com/office/officeart/2005/8/layout/list1"/>
    <dgm:cxn modelId="{DB6E8A1F-C832-417F-A3E8-5CEF20E7C718}" type="presParOf" srcId="{04D3C4D7-FF8D-41A9-A29E-501CF509C5B3}" destId="{150B2AFC-3EE1-496D-BEB3-DC022BA9BDE2}" srcOrd="0" destOrd="0" presId="urn:microsoft.com/office/officeart/2005/8/layout/list1"/>
    <dgm:cxn modelId="{8B03ED8B-DCF9-4CB3-9EF7-9D45CC7803A8}" type="presParOf" srcId="{04D3C4D7-FF8D-41A9-A29E-501CF509C5B3}" destId="{25D2BF3E-9101-423A-BB01-CBBB5FA73047}" srcOrd="1" destOrd="0" presId="urn:microsoft.com/office/officeart/2005/8/layout/list1"/>
    <dgm:cxn modelId="{54B5E22A-2A50-4ED2-AF98-AFD7BBB2C1F8}" type="presParOf" srcId="{E04D1BEE-FB98-48ED-BE82-208AA347546C}" destId="{A2A94338-01F4-4CBF-A6CF-4080EB6005F1}" srcOrd="1" destOrd="0" presId="urn:microsoft.com/office/officeart/2005/8/layout/list1"/>
    <dgm:cxn modelId="{F42BA8AD-4EA2-4A4A-8059-8006986895E0}" type="presParOf" srcId="{E04D1BEE-FB98-48ED-BE82-208AA347546C}" destId="{6F4E9B9F-AF8C-46CB-BC90-CAC59D2FF315}" srcOrd="2" destOrd="0" presId="urn:microsoft.com/office/officeart/2005/8/layout/list1"/>
    <dgm:cxn modelId="{2CF7A194-A3A6-4E3F-A4E0-5C9AB925FDA5}" type="presParOf" srcId="{E04D1BEE-FB98-48ED-BE82-208AA347546C}" destId="{D969FBCF-5888-4786-9645-BF8DB436F8B8}" srcOrd="3" destOrd="0" presId="urn:microsoft.com/office/officeart/2005/8/layout/list1"/>
    <dgm:cxn modelId="{8F9B3C61-416E-434F-B405-56DDABF9FD0F}" type="presParOf" srcId="{E04D1BEE-FB98-48ED-BE82-208AA347546C}" destId="{7F413514-7D33-4960-904C-0C8AC47F263C}" srcOrd="4" destOrd="0" presId="urn:microsoft.com/office/officeart/2005/8/layout/list1"/>
    <dgm:cxn modelId="{28DFB61A-1260-4CE4-9655-6D02639DB54A}" type="presParOf" srcId="{7F413514-7D33-4960-904C-0C8AC47F263C}" destId="{8E0A50E9-59D8-47C7-84E7-86CEA93513DF}" srcOrd="0" destOrd="0" presId="urn:microsoft.com/office/officeart/2005/8/layout/list1"/>
    <dgm:cxn modelId="{BE6A14A7-0A07-413F-9A92-72641F5DAC44}" type="presParOf" srcId="{7F413514-7D33-4960-904C-0C8AC47F263C}" destId="{80A2DF0E-DEFA-45CD-A060-37E3814E76B3}" srcOrd="1" destOrd="0" presId="urn:microsoft.com/office/officeart/2005/8/layout/list1"/>
    <dgm:cxn modelId="{90AF1EE1-CEFC-4E72-8267-E4C6A416833E}" type="presParOf" srcId="{E04D1BEE-FB98-48ED-BE82-208AA347546C}" destId="{8043BA2B-42E7-47CA-924C-223264637459}" srcOrd="5" destOrd="0" presId="urn:microsoft.com/office/officeart/2005/8/layout/list1"/>
    <dgm:cxn modelId="{81F2109C-9E31-481E-837B-BED71882646F}" type="presParOf" srcId="{E04D1BEE-FB98-48ED-BE82-208AA347546C}" destId="{4459C96B-2E21-44F1-9A54-49CA6CEF1D28}" srcOrd="6" destOrd="0" presId="urn:microsoft.com/office/officeart/2005/8/layout/list1"/>
    <dgm:cxn modelId="{388BED16-3CE8-4168-865E-A0EB40458186}" type="presParOf" srcId="{E04D1BEE-FB98-48ED-BE82-208AA347546C}" destId="{5FFF9512-A4F5-4F68-8720-176FCBA67467}" srcOrd="7" destOrd="0" presId="urn:microsoft.com/office/officeart/2005/8/layout/list1"/>
    <dgm:cxn modelId="{A3371414-3D46-483C-9046-C85A442EA11E}" type="presParOf" srcId="{E04D1BEE-FB98-48ED-BE82-208AA347546C}" destId="{063FE391-2017-4980-9ABB-C83827852A53}" srcOrd="8" destOrd="0" presId="urn:microsoft.com/office/officeart/2005/8/layout/list1"/>
    <dgm:cxn modelId="{9B8CD66F-B3E5-4FD1-9195-0B311A21FC1B}" type="presParOf" srcId="{063FE391-2017-4980-9ABB-C83827852A53}" destId="{54B7D35B-B830-412B-B730-5669F04E450A}" srcOrd="0" destOrd="0" presId="urn:microsoft.com/office/officeart/2005/8/layout/list1"/>
    <dgm:cxn modelId="{C596EB6A-C7D4-404A-B832-B917738CBA24}" type="presParOf" srcId="{063FE391-2017-4980-9ABB-C83827852A53}" destId="{61F7BCC9-972D-4831-A3E6-4C94F0D87640}" srcOrd="1" destOrd="0" presId="urn:microsoft.com/office/officeart/2005/8/layout/list1"/>
    <dgm:cxn modelId="{55EC75C4-C613-4AB8-87AD-0F6B16FCBBC0}" type="presParOf" srcId="{E04D1BEE-FB98-48ED-BE82-208AA347546C}" destId="{2B8F6992-4453-4E4F-BF83-E3A633419F15}" srcOrd="9" destOrd="0" presId="urn:microsoft.com/office/officeart/2005/8/layout/list1"/>
    <dgm:cxn modelId="{F0D25889-72BD-46C3-8264-B0A92C5BB75A}" type="presParOf" srcId="{E04D1BEE-FB98-48ED-BE82-208AA347546C}" destId="{AB7BEF02-B6BF-442D-BBCC-0B57B8CB90FF}" srcOrd="10" destOrd="0" presId="urn:microsoft.com/office/officeart/2005/8/layout/list1"/>
    <dgm:cxn modelId="{1FAA029A-3252-4148-9C69-30F744594078}" type="presParOf" srcId="{E04D1BEE-FB98-48ED-BE82-208AA347546C}" destId="{2DE3D2EE-61AB-4D59-9A87-D3B3B5DA6CB6}" srcOrd="11" destOrd="0" presId="urn:microsoft.com/office/officeart/2005/8/layout/list1"/>
    <dgm:cxn modelId="{CF5DA28B-6F2E-414E-B18A-868E427E7598}" type="presParOf" srcId="{E04D1BEE-FB98-48ED-BE82-208AA347546C}" destId="{B19D00F7-3D03-43C9-AA92-BE84527E0A8E}" srcOrd="12" destOrd="0" presId="urn:microsoft.com/office/officeart/2005/8/layout/list1"/>
    <dgm:cxn modelId="{D3435008-FC25-4A0A-B63C-739EC7238D2F}" type="presParOf" srcId="{B19D00F7-3D03-43C9-AA92-BE84527E0A8E}" destId="{2ACC5285-6A8E-45F2-8707-D82778A27501}" srcOrd="0" destOrd="0" presId="urn:microsoft.com/office/officeart/2005/8/layout/list1"/>
    <dgm:cxn modelId="{8DE9EEBA-4716-45CF-9E7E-314C8DDF302F}" type="presParOf" srcId="{B19D00F7-3D03-43C9-AA92-BE84527E0A8E}" destId="{7EB6F281-BB82-4406-8A58-19D7FF3ADA3A}" srcOrd="1" destOrd="0" presId="urn:microsoft.com/office/officeart/2005/8/layout/list1"/>
    <dgm:cxn modelId="{EBC9CA17-3464-40FB-BAF8-0F9080C2D3A3}" type="presParOf" srcId="{E04D1BEE-FB98-48ED-BE82-208AA347546C}" destId="{0D42F5BA-C070-4940-AF03-4B44C3D795D9}" srcOrd="13" destOrd="0" presId="urn:microsoft.com/office/officeart/2005/8/layout/list1"/>
    <dgm:cxn modelId="{5B262AB5-EC67-4DAD-9F53-7CC7BAC632EE}" type="presParOf" srcId="{E04D1BEE-FB98-48ED-BE82-208AA347546C}" destId="{2F3E9B1C-B8CF-4B31-87F1-5B246F652E0D}" srcOrd="14" destOrd="0" presId="urn:microsoft.com/office/officeart/2005/8/layout/list1"/>
    <dgm:cxn modelId="{EDA74990-EB07-4327-9EC8-E235C0323F4E}" type="presParOf" srcId="{E04D1BEE-FB98-48ED-BE82-208AA347546C}" destId="{DBF9DE6E-1559-44BC-8E8B-21F7BFAD8918}" srcOrd="15" destOrd="0" presId="urn:microsoft.com/office/officeart/2005/8/layout/list1"/>
    <dgm:cxn modelId="{7D4540F6-B431-48A9-81DE-B5AD4C8E4B97}" type="presParOf" srcId="{E04D1BEE-FB98-48ED-BE82-208AA347546C}" destId="{3990ED7B-7282-4C05-983A-5EC7ED50E994}" srcOrd="16" destOrd="0" presId="urn:microsoft.com/office/officeart/2005/8/layout/list1"/>
    <dgm:cxn modelId="{6A32B422-56DF-47A4-BF4F-886527BC105B}" type="presParOf" srcId="{3990ED7B-7282-4C05-983A-5EC7ED50E994}" destId="{A41D7BDE-E413-4D2B-AC37-492BCC01B000}" srcOrd="0" destOrd="0" presId="urn:microsoft.com/office/officeart/2005/8/layout/list1"/>
    <dgm:cxn modelId="{6A9ED293-2CD7-4605-8C85-2809D059C3BE}" type="presParOf" srcId="{3990ED7B-7282-4C05-983A-5EC7ED50E994}" destId="{7444F7A4-66E3-4CA5-8F5F-24497461153E}" srcOrd="1" destOrd="0" presId="urn:microsoft.com/office/officeart/2005/8/layout/list1"/>
    <dgm:cxn modelId="{B07AC62B-9C8E-4C75-BC8E-3FE83E23FF5F}" type="presParOf" srcId="{E04D1BEE-FB98-48ED-BE82-208AA347546C}" destId="{39B3D36E-8E2F-4DB3-ACE4-EAB83881E8E1}" srcOrd="17" destOrd="0" presId="urn:microsoft.com/office/officeart/2005/8/layout/list1"/>
    <dgm:cxn modelId="{DB65E117-D7DC-407C-B83B-2928C7D98732}" type="presParOf" srcId="{E04D1BEE-FB98-48ED-BE82-208AA347546C}" destId="{4FCF0968-B51B-456D-84F0-91030961EC4A}" srcOrd="18" destOrd="0" presId="urn:microsoft.com/office/officeart/2005/8/layout/list1"/>
    <dgm:cxn modelId="{9D01E5B8-E42F-4DC1-9EC6-766E4039FA43}" type="presParOf" srcId="{E04D1BEE-FB98-48ED-BE82-208AA347546C}" destId="{677E54DD-F5BB-4FF0-9CAE-604AACD4E938}" srcOrd="19" destOrd="0" presId="urn:microsoft.com/office/officeart/2005/8/layout/list1"/>
    <dgm:cxn modelId="{6EF4C110-B953-4BE7-8AB4-4354ECE6DFBA}" type="presParOf" srcId="{E04D1BEE-FB98-48ED-BE82-208AA347546C}" destId="{19401A93-F1A1-49BE-B1F0-DF09951B525E}" srcOrd="20" destOrd="0" presId="urn:microsoft.com/office/officeart/2005/8/layout/list1"/>
    <dgm:cxn modelId="{7607CE7E-B704-4A96-BD44-4FA5BC11ACAB}" type="presParOf" srcId="{19401A93-F1A1-49BE-B1F0-DF09951B525E}" destId="{BDEB853E-BA83-459E-B3AB-9998EBD74F75}" srcOrd="0" destOrd="0" presId="urn:microsoft.com/office/officeart/2005/8/layout/list1"/>
    <dgm:cxn modelId="{17852B85-5AC0-4B18-B3D7-C4FAECE7AC78}" type="presParOf" srcId="{19401A93-F1A1-49BE-B1F0-DF09951B525E}" destId="{1786F3CC-5DBE-4379-ACA8-5502549C8AEA}" srcOrd="1" destOrd="0" presId="urn:microsoft.com/office/officeart/2005/8/layout/list1"/>
    <dgm:cxn modelId="{F23B127B-E316-4712-9149-2B88EB7AC297}" type="presParOf" srcId="{E04D1BEE-FB98-48ED-BE82-208AA347546C}" destId="{1339B08F-27A9-45A9-BA14-B2745C5FA965}" srcOrd="21" destOrd="0" presId="urn:microsoft.com/office/officeart/2005/8/layout/list1"/>
    <dgm:cxn modelId="{EB017898-785C-4FB2-B694-B8BB16851696}" type="presParOf" srcId="{E04D1BEE-FB98-48ED-BE82-208AA347546C}" destId="{5DE96F84-0A8F-4554-8488-F4644A95F0C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87911B-F3E8-4084-B382-D088126D211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5088FF7-5EC3-4737-9632-B9D4B7806C33}">
      <dgm:prSet phldrT="[Texto]" custT="1"/>
      <dgm:spPr/>
      <dgm:t>
        <a:bodyPr/>
        <a:lstStyle/>
        <a:p>
          <a:r>
            <a:rPr lang="es-ES" sz="2000" b="1" dirty="0" smtClean="0"/>
            <a:t>Impulsar Consorcio de Transporte Regional (como en Madrid)</a:t>
          </a:r>
          <a:endParaRPr lang="es-ES" sz="2000" b="1" dirty="0"/>
        </a:p>
      </dgm:t>
    </dgm:pt>
    <dgm:pt modelId="{F0F79FFE-6387-4448-9E60-A6F702F5E4E4}" type="parTrans" cxnId="{1B82D349-141B-454A-B8EE-1D5C951319AE}">
      <dgm:prSet/>
      <dgm:spPr/>
      <dgm:t>
        <a:bodyPr/>
        <a:lstStyle/>
        <a:p>
          <a:endParaRPr lang="es-ES"/>
        </a:p>
      </dgm:t>
    </dgm:pt>
    <dgm:pt modelId="{75349076-1416-4BD1-80F3-9802984C3F54}" type="sibTrans" cxnId="{1B82D349-141B-454A-B8EE-1D5C951319AE}">
      <dgm:prSet/>
      <dgm:spPr/>
      <dgm:t>
        <a:bodyPr/>
        <a:lstStyle/>
        <a:p>
          <a:endParaRPr lang="es-ES"/>
        </a:p>
      </dgm:t>
    </dgm:pt>
    <dgm:pt modelId="{FA13F581-6A7D-48B9-803E-390EBA9B6949}">
      <dgm:prSet phldrT="[Texto]" custT="1"/>
      <dgm:spPr/>
      <dgm:t>
        <a:bodyPr/>
        <a:lstStyle/>
        <a:p>
          <a:r>
            <a:rPr lang="es-ES" sz="2000" b="1" dirty="0" smtClean="0"/>
            <a:t>Descuentos y bonificaciones, en especial a las FFNN, en transporte</a:t>
          </a:r>
          <a:endParaRPr lang="es-ES" sz="2000" b="1" dirty="0"/>
        </a:p>
      </dgm:t>
    </dgm:pt>
    <dgm:pt modelId="{CB88E957-CB06-4B82-B289-5FCBC7EB4F6A}" type="parTrans" cxnId="{1779816F-72DE-4028-AC56-BDD8F5D1E250}">
      <dgm:prSet/>
      <dgm:spPr/>
      <dgm:t>
        <a:bodyPr/>
        <a:lstStyle/>
        <a:p>
          <a:endParaRPr lang="es-ES"/>
        </a:p>
      </dgm:t>
    </dgm:pt>
    <dgm:pt modelId="{EAA60A5A-9ABB-4C33-846E-ADD88DEAB7E2}" type="sibTrans" cxnId="{1779816F-72DE-4028-AC56-BDD8F5D1E250}">
      <dgm:prSet/>
      <dgm:spPr/>
      <dgm:t>
        <a:bodyPr/>
        <a:lstStyle/>
        <a:p>
          <a:endParaRPr lang="es-ES"/>
        </a:p>
      </dgm:t>
    </dgm:pt>
    <dgm:pt modelId="{9DD0ABE0-547E-4199-B9B1-9DF2B28A270C}">
      <dgm:prSet phldrT="[Texto]" custT="1"/>
      <dgm:spPr/>
      <dgm:t>
        <a:bodyPr/>
        <a:lstStyle/>
        <a:p>
          <a:r>
            <a:rPr lang="es-ES" sz="2000" b="1" dirty="0" smtClean="0"/>
            <a:t>Apoyar movilidad gemelos en transporte público</a:t>
          </a:r>
          <a:endParaRPr lang="es-ES" sz="2000" b="1" dirty="0"/>
        </a:p>
      </dgm:t>
    </dgm:pt>
    <dgm:pt modelId="{034CA11F-DB43-4FBF-904B-7759524E27F8}" type="parTrans" cxnId="{1BAEF545-31E0-4A12-B33D-298E430B03CF}">
      <dgm:prSet/>
      <dgm:spPr/>
      <dgm:t>
        <a:bodyPr/>
        <a:lstStyle/>
        <a:p>
          <a:endParaRPr lang="es-ES"/>
        </a:p>
      </dgm:t>
    </dgm:pt>
    <dgm:pt modelId="{C84A30B8-16B1-4FC4-A13C-58B9B025E5E9}" type="sibTrans" cxnId="{1BAEF545-31E0-4A12-B33D-298E430B03CF}">
      <dgm:prSet/>
      <dgm:spPr/>
      <dgm:t>
        <a:bodyPr/>
        <a:lstStyle/>
        <a:p>
          <a:endParaRPr lang="es-ES"/>
        </a:p>
      </dgm:t>
    </dgm:pt>
    <dgm:pt modelId="{12E74815-1088-4990-B8E2-7B117B5E47D4}">
      <dgm:prSet phldrT="[Texto]" custT="1"/>
      <dgm:spPr/>
      <dgm:t>
        <a:bodyPr/>
        <a:lstStyle/>
        <a:p>
          <a:r>
            <a:rPr lang="es-ES" sz="2000" b="1" dirty="0" smtClean="0"/>
            <a:t>Adaptación taxis a familias (sillas niños, sillas ruedas,…) como en Madrid</a:t>
          </a:r>
          <a:endParaRPr lang="es-ES" sz="2000" b="1" dirty="0"/>
        </a:p>
      </dgm:t>
    </dgm:pt>
    <dgm:pt modelId="{08C63083-FDF2-4717-BF8A-78DD7009978F}" type="parTrans" cxnId="{76B3463D-1A10-4AA9-8A56-60E35D2388D8}">
      <dgm:prSet/>
      <dgm:spPr/>
      <dgm:t>
        <a:bodyPr/>
        <a:lstStyle/>
        <a:p>
          <a:endParaRPr lang="es-ES"/>
        </a:p>
      </dgm:t>
    </dgm:pt>
    <dgm:pt modelId="{C1F49CB4-2B71-42DE-A359-D847525FF50F}" type="sibTrans" cxnId="{76B3463D-1A10-4AA9-8A56-60E35D2388D8}">
      <dgm:prSet/>
      <dgm:spPr/>
      <dgm:t>
        <a:bodyPr/>
        <a:lstStyle/>
        <a:p>
          <a:endParaRPr lang="es-ES"/>
        </a:p>
      </dgm:t>
    </dgm:pt>
    <dgm:pt modelId="{31541DB8-14D2-465E-A6CD-FA9CE0DE3C6E}">
      <dgm:prSet phldrT="[Texto]" custT="1"/>
      <dgm:spPr/>
      <dgm:t>
        <a:bodyPr/>
        <a:lstStyle/>
        <a:p>
          <a:r>
            <a:rPr lang="es-ES" sz="2000" b="1" dirty="0" smtClean="0"/>
            <a:t>Reducción impuestos gasolinas</a:t>
          </a:r>
          <a:endParaRPr lang="es-ES" sz="2000" b="1" dirty="0"/>
        </a:p>
      </dgm:t>
    </dgm:pt>
    <dgm:pt modelId="{86122A9B-049E-4958-9433-C75B58A241A4}" type="parTrans" cxnId="{AE755366-6708-497D-BBED-0B2F3A539E69}">
      <dgm:prSet/>
      <dgm:spPr/>
      <dgm:t>
        <a:bodyPr/>
        <a:lstStyle/>
        <a:p>
          <a:endParaRPr lang="es-ES"/>
        </a:p>
      </dgm:t>
    </dgm:pt>
    <dgm:pt modelId="{A9297B4C-0EF4-473A-A3D8-05ECC3A1A53F}" type="sibTrans" cxnId="{AE755366-6708-497D-BBED-0B2F3A539E69}">
      <dgm:prSet/>
      <dgm:spPr/>
      <dgm:t>
        <a:bodyPr/>
        <a:lstStyle/>
        <a:p>
          <a:endParaRPr lang="es-ES"/>
        </a:p>
      </dgm:t>
    </dgm:pt>
    <dgm:pt modelId="{E12B0FC4-DCAB-4B78-B59D-181AD16FD0B1}">
      <dgm:prSet phldrT="[Texto]" custT="1"/>
      <dgm:spPr/>
      <dgm:t>
        <a:bodyPr/>
        <a:lstStyle/>
        <a:p>
          <a:r>
            <a:rPr lang="es-ES" sz="2000" b="1" dirty="0" smtClean="0"/>
            <a:t>Reducción impuesto coches grandes (FFNN)</a:t>
          </a:r>
          <a:endParaRPr lang="es-ES" sz="2000" b="1" dirty="0"/>
        </a:p>
      </dgm:t>
    </dgm:pt>
    <dgm:pt modelId="{02993114-DDD0-417D-AF56-2A403D18DF32}" type="parTrans" cxnId="{4748450C-8BAB-4B28-9B68-F9F5805FF0BA}">
      <dgm:prSet/>
      <dgm:spPr/>
      <dgm:t>
        <a:bodyPr/>
        <a:lstStyle/>
        <a:p>
          <a:endParaRPr lang="es-ES"/>
        </a:p>
      </dgm:t>
    </dgm:pt>
    <dgm:pt modelId="{9D2F7E59-B9D6-4DF6-8F47-4F57D6404E12}" type="sibTrans" cxnId="{4748450C-8BAB-4B28-9B68-F9F5805FF0BA}">
      <dgm:prSet/>
      <dgm:spPr/>
      <dgm:t>
        <a:bodyPr/>
        <a:lstStyle/>
        <a:p>
          <a:endParaRPr lang="es-ES"/>
        </a:p>
      </dgm:t>
    </dgm:pt>
    <dgm:pt modelId="{86133816-22E9-471D-95DC-9884D04EB215}" type="pres">
      <dgm:prSet presAssocID="{8187911B-F3E8-4084-B382-D088126D2119}" presName="linear" presStyleCnt="0">
        <dgm:presLayoutVars>
          <dgm:dir/>
          <dgm:animLvl val="lvl"/>
          <dgm:resizeHandles val="exact"/>
        </dgm:presLayoutVars>
      </dgm:prSet>
      <dgm:spPr/>
    </dgm:pt>
    <dgm:pt modelId="{2E0EB8D2-78E7-4994-A8DC-00A0BE407A95}" type="pres">
      <dgm:prSet presAssocID="{45088FF7-5EC3-4737-9632-B9D4B7806C33}" presName="parentLin" presStyleCnt="0"/>
      <dgm:spPr/>
    </dgm:pt>
    <dgm:pt modelId="{C82F9C46-5F58-48BE-983E-F040ACB1B3BB}" type="pres">
      <dgm:prSet presAssocID="{45088FF7-5EC3-4737-9632-B9D4B7806C33}" presName="parentLeftMargin" presStyleLbl="node1" presStyleIdx="0" presStyleCnt="6"/>
      <dgm:spPr/>
    </dgm:pt>
    <dgm:pt modelId="{7E7B65EF-3300-4D8A-BE82-94191FAFF8F0}" type="pres">
      <dgm:prSet presAssocID="{45088FF7-5EC3-4737-9632-B9D4B7806C33}" presName="parentText" presStyleLbl="node1" presStyleIdx="0" presStyleCnt="6" custScaleX="123810" custScaleY="144956">
        <dgm:presLayoutVars>
          <dgm:chMax val="0"/>
          <dgm:bulletEnabled val="1"/>
        </dgm:presLayoutVars>
      </dgm:prSet>
      <dgm:spPr/>
    </dgm:pt>
    <dgm:pt modelId="{D8C4E0CF-D892-4090-8252-0198E3AA70FC}" type="pres">
      <dgm:prSet presAssocID="{45088FF7-5EC3-4737-9632-B9D4B7806C33}" presName="negativeSpace" presStyleCnt="0"/>
      <dgm:spPr/>
    </dgm:pt>
    <dgm:pt modelId="{1473C463-F436-449A-92A6-2847907F7CB8}" type="pres">
      <dgm:prSet presAssocID="{45088FF7-5EC3-4737-9632-B9D4B7806C33}" presName="childText" presStyleLbl="conFgAcc1" presStyleIdx="0" presStyleCnt="6">
        <dgm:presLayoutVars>
          <dgm:bulletEnabled val="1"/>
        </dgm:presLayoutVars>
      </dgm:prSet>
      <dgm:spPr/>
    </dgm:pt>
    <dgm:pt modelId="{43207105-0A0E-4D8E-9261-F5AA37DE4B32}" type="pres">
      <dgm:prSet presAssocID="{75349076-1416-4BD1-80F3-9802984C3F54}" presName="spaceBetweenRectangles" presStyleCnt="0"/>
      <dgm:spPr/>
    </dgm:pt>
    <dgm:pt modelId="{3CBBAD35-9BE3-45E2-A926-BAEC3CB367CC}" type="pres">
      <dgm:prSet presAssocID="{FA13F581-6A7D-48B9-803E-390EBA9B6949}" presName="parentLin" presStyleCnt="0"/>
      <dgm:spPr/>
    </dgm:pt>
    <dgm:pt modelId="{D25AE640-B347-484C-AD96-968F933AA96F}" type="pres">
      <dgm:prSet presAssocID="{FA13F581-6A7D-48B9-803E-390EBA9B6949}" presName="parentLeftMargin" presStyleLbl="node1" presStyleIdx="0" presStyleCnt="6"/>
      <dgm:spPr/>
    </dgm:pt>
    <dgm:pt modelId="{8CBB6C64-A209-4D76-A8BA-BC6099FCE643}" type="pres">
      <dgm:prSet presAssocID="{FA13F581-6A7D-48B9-803E-390EBA9B6949}" presName="parentText" presStyleLbl="node1" presStyleIdx="1" presStyleCnt="6" custScaleX="122409" custScaleY="144887">
        <dgm:presLayoutVars>
          <dgm:chMax val="0"/>
          <dgm:bulletEnabled val="1"/>
        </dgm:presLayoutVars>
      </dgm:prSet>
      <dgm:spPr/>
    </dgm:pt>
    <dgm:pt modelId="{11D25CA6-B693-45D4-8322-1E3B0C7A4EC0}" type="pres">
      <dgm:prSet presAssocID="{FA13F581-6A7D-48B9-803E-390EBA9B6949}" presName="negativeSpace" presStyleCnt="0"/>
      <dgm:spPr/>
    </dgm:pt>
    <dgm:pt modelId="{7CBA4DC4-B49B-46ED-B420-6AC248C2B55C}" type="pres">
      <dgm:prSet presAssocID="{FA13F581-6A7D-48B9-803E-390EBA9B6949}" presName="childText" presStyleLbl="conFgAcc1" presStyleIdx="1" presStyleCnt="6">
        <dgm:presLayoutVars>
          <dgm:bulletEnabled val="1"/>
        </dgm:presLayoutVars>
      </dgm:prSet>
      <dgm:spPr/>
    </dgm:pt>
    <dgm:pt modelId="{C0E57DD6-AB9E-4D66-BF31-E33EA175FC75}" type="pres">
      <dgm:prSet presAssocID="{EAA60A5A-9ABB-4C33-846E-ADD88DEAB7E2}" presName="spaceBetweenRectangles" presStyleCnt="0"/>
      <dgm:spPr/>
    </dgm:pt>
    <dgm:pt modelId="{C1148BC2-2C8C-4A19-B734-E3AB90BED607}" type="pres">
      <dgm:prSet presAssocID="{9DD0ABE0-547E-4199-B9B1-9DF2B28A270C}" presName="parentLin" presStyleCnt="0"/>
      <dgm:spPr/>
    </dgm:pt>
    <dgm:pt modelId="{BF2E37FF-0EA5-4D37-A49B-9F22C6FABD48}" type="pres">
      <dgm:prSet presAssocID="{9DD0ABE0-547E-4199-B9B1-9DF2B28A270C}" presName="parentLeftMargin" presStyleLbl="node1" presStyleIdx="1" presStyleCnt="6"/>
      <dgm:spPr/>
    </dgm:pt>
    <dgm:pt modelId="{16FD69F4-BA46-4077-BBFC-C818F0173AE0}" type="pres">
      <dgm:prSet presAssocID="{9DD0ABE0-547E-4199-B9B1-9DF2B28A270C}" presName="parentText" presStyleLbl="node1" presStyleIdx="2" presStyleCnt="6" custScaleX="122409" custScaleY="159097">
        <dgm:presLayoutVars>
          <dgm:chMax val="0"/>
          <dgm:bulletEnabled val="1"/>
        </dgm:presLayoutVars>
      </dgm:prSet>
      <dgm:spPr/>
    </dgm:pt>
    <dgm:pt modelId="{5DA7DA42-36B6-4F60-AD84-0AE1C8BE7761}" type="pres">
      <dgm:prSet presAssocID="{9DD0ABE0-547E-4199-B9B1-9DF2B28A270C}" presName="negativeSpace" presStyleCnt="0"/>
      <dgm:spPr/>
    </dgm:pt>
    <dgm:pt modelId="{E86E2509-3ED0-4A0F-ADF9-B6C1605183CB}" type="pres">
      <dgm:prSet presAssocID="{9DD0ABE0-547E-4199-B9B1-9DF2B28A270C}" presName="childText" presStyleLbl="conFgAcc1" presStyleIdx="2" presStyleCnt="6">
        <dgm:presLayoutVars>
          <dgm:bulletEnabled val="1"/>
        </dgm:presLayoutVars>
      </dgm:prSet>
      <dgm:spPr/>
    </dgm:pt>
    <dgm:pt modelId="{48D2151C-4AE1-4357-B43A-3C69A3C8D4C5}" type="pres">
      <dgm:prSet presAssocID="{C84A30B8-16B1-4FC4-A13C-58B9B025E5E9}" presName="spaceBetweenRectangles" presStyleCnt="0"/>
      <dgm:spPr/>
    </dgm:pt>
    <dgm:pt modelId="{1F9197D0-AF99-48E3-82A6-BC3234ACAF1A}" type="pres">
      <dgm:prSet presAssocID="{12E74815-1088-4990-B8E2-7B117B5E47D4}" presName="parentLin" presStyleCnt="0"/>
      <dgm:spPr/>
    </dgm:pt>
    <dgm:pt modelId="{EABF557A-DD3C-4362-8AEB-A84C87731A8D}" type="pres">
      <dgm:prSet presAssocID="{12E74815-1088-4990-B8E2-7B117B5E47D4}" presName="parentLeftMargin" presStyleLbl="node1" presStyleIdx="2" presStyleCnt="6"/>
      <dgm:spPr/>
    </dgm:pt>
    <dgm:pt modelId="{4071BE07-54C9-4E2F-8171-4CE64B80018A}" type="pres">
      <dgm:prSet presAssocID="{12E74815-1088-4990-B8E2-7B117B5E47D4}" presName="parentText" presStyleLbl="node1" presStyleIdx="3" presStyleCnt="6" custScaleX="123809" custScaleY="17575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2D204B-9D26-4396-8E6D-7B0AC6EC4B98}" type="pres">
      <dgm:prSet presAssocID="{12E74815-1088-4990-B8E2-7B117B5E47D4}" presName="negativeSpace" presStyleCnt="0"/>
      <dgm:spPr/>
    </dgm:pt>
    <dgm:pt modelId="{EEE7B712-E4AB-4DF0-AB15-4E7BD28374E5}" type="pres">
      <dgm:prSet presAssocID="{12E74815-1088-4990-B8E2-7B117B5E47D4}" presName="childText" presStyleLbl="conFgAcc1" presStyleIdx="3" presStyleCnt="6">
        <dgm:presLayoutVars>
          <dgm:bulletEnabled val="1"/>
        </dgm:presLayoutVars>
      </dgm:prSet>
      <dgm:spPr/>
    </dgm:pt>
    <dgm:pt modelId="{DDFAAB4F-7CD6-4E86-90E3-0AF275264E53}" type="pres">
      <dgm:prSet presAssocID="{C1F49CB4-2B71-42DE-A359-D847525FF50F}" presName="spaceBetweenRectangles" presStyleCnt="0"/>
      <dgm:spPr/>
    </dgm:pt>
    <dgm:pt modelId="{151C7DBC-272B-4753-82C7-BFD239E97632}" type="pres">
      <dgm:prSet presAssocID="{31541DB8-14D2-465E-A6CD-FA9CE0DE3C6E}" presName="parentLin" presStyleCnt="0"/>
      <dgm:spPr/>
    </dgm:pt>
    <dgm:pt modelId="{3FC0433B-C1F4-4A5B-A41F-9845A397422C}" type="pres">
      <dgm:prSet presAssocID="{31541DB8-14D2-465E-A6CD-FA9CE0DE3C6E}" presName="parentLeftMargin" presStyleLbl="node1" presStyleIdx="3" presStyleCnt="6"/>
      <dgm:spPr/>
    </dgm:pt>
    <dgm:pt modelId="{9D3A70C2-054B-40FF-AA0B-BD02875458BE}" type="pres">
      <dgm:prSet presAssocID="{31541DB8-14D2-465E-A6CD-FA9CE0DE3C6E}" presName="parentText" presStyleLbl="node1" presStyleIdx="4" presStyleCnt="6" custScaleX="123810" custScaleY="162449">
        <dgm:presLayoutVars>
          <dgm:chMax val="0"/>
          <dgm:bulletEnabled val="1"/>
        </dgm:presLayoutVars>
      </dgm:prSet>
      <dgm:spPr/>
    </dgm:pt>
    <dgm:pt modelId="{4A980681-979D-4716-85CE-32180D8FB1A5}" type="pres">
      <dgm:prSet presAssocID="{31541DB8-14D2-465E-A6CD-FA9CE0DE3C6E}" presName="negativeSpace" presStyleCnt="0"/>
      <dgm:spPr/>
    </dgm:pt>
    <dgm:pt modelId="{CB84994B-939F-4407-B2B7-E50CC04B0331}" type="pres">
      <dgm:prSet presAssocID="{31541DB8-14D2-465E-A6CD-FA9CE0DE3C6E}" presName="childText" presStyleLbl="conFgAcc1" presStyleIdx="4" presStyleCnt="6">
        <dgm:presLayoutVars>
          <dgm:bulletEnabled val="1"/>
        </dgm:presLayoutVars>
      </dgm:prSet>
      <dgm:spPr/>
    </dgm:pt>
    <dgm:pt modelId="{31B5AABD-3B0D-4FB5-AE49-2F1C7614ECEE}" type="pres">
      <dgm:prSet presAssocID="{A9297B4C-0EF4-473A-A3D8-05ECC3A1A53F}" presName="spaceBetweenRectangles" presStyleCnt="0"/>
      <dgm:spPr/>
    </dgm:pt>
    <dgm:pt modelId="{F58C090F-C366-46F5-AFE1-241A4C5740EF}" type="pres">
      <dgm:prSet presAssocID="{E12B0FC4-DCAB-4B78-B59D-181AD16FD0B1}" presName="parentLin" presStyleCnt="0"/>
      <dgm:spPr/>
    </dgm:pt>
    <dgm:pt modelId="{05B73056-595C-4C7B-A9DA-2BB343C4B113}" type="pres">
      <dgm:prSet presAssocID="{E12B0FC4-DCAB-4B78-B59D-181AD16FD0B1}" presName="parentLeftMargin" presStyleLbl="node1" presStyleIdx="4" presStyleCnt="6"/>
      <dgm:spPr/>
    </dgm:pt>
    <dgm:pt modelId="{93FB59DA-7088-4FC7-8569-F7EA8889C8E5}" type="pres">
      <dgm:prSet presAssocID="{E12B0FC4-DCAB-4B78-B59D-181AD16FD0B1}" presName="parentText" presStyleLbl="node1" presStyleIdx="5" presStyleCnt="6" custScaleX="123810" custScaleY="183744">
        <dgm:presLayoutVars>
          <dgm:chMax val="0"/>
          <dgm:bulletEnabled val="1"/>
        </dgm:presLayoutVars>
      </dgm:prSet>
      <dgm:spPr/>
    </dgm:pt>
    <dgm:pt modelId="{55FEDE0E-C67E-419F-85C1-BD1A1DD35061}" type="pres">
      <dgm:prSet presAssocID="{E12B0FC4-DCAB-4B78-B59D-181AD16FD0B1}" presName="negativeSpace" presStyleCnt="0"/>
      <dgm:spPr/>
    </dgm:pt>
    <dgm:pt modelId="{272AA596-5B0B-424F-95AB-A57C554FFC7F}" type="pres">
      <dgm:prSet presAssocID="{E12B0FC4-DCAB-4B78-B59D-181AD16FD0B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ED9FD68-8C92-4681-9E08-B000282DC72A}" type="presOf" srcId="{E12B0FC4-DCAB-4B78-B59D-181AD16FD0B1}" destId="{05B73056-595C-4C7B-A9DA-2BB343C4B113}" srcOrd="0" destOrd="0" presId="urn:microsoft.com/office/officeart/2005/8/layout/list1"/>
    <dgm:cxn modelId="{63BDF322-C8CA-4F0A-B564-BFE2B02468B6}" type="presOf" srcId="{31541DB8-14D2-465E-A6CD-FA9CE0DE3C6E}" destId="{3FC0433B-C1F4-4A5B-A41F-9845A397422C}" srcOrd="0" destOrd="0" presId="urn:microsoft.com/office/officeart/2005/8/layout/list1"/>
    <dgm:cxn modelId="{23CAC966-ED14-4AB1-A163-C1F7EE352830}" type="presOf" srcId="{9DD0ABE0-547E-4199-B9B1-9DF2B28A270C}" destId="{16FD69F4-BA46-4077-BBFC-C818F0173AE0}" srcOrd="1" destOrd="0" presId="urn:microsoft.com/office/officeart/2005/8/layout/list1"/>
    <dgm:cxn modelId="{1B82D349-141B-454A-B8EE-1D5C951319AE}" srcId="{8187911B-F3E8-4084-B382-D088126D2119}" destId="{45088FF7-5EC3-4737-9632-B9D4B7806C33}" srcOrd="0" destOrd="0" parTransId="{F0F79FFE-6387-4448-9E60-A6F702F5E4E4}" sibTransId="{75349076-1416-4BD1-80F3-9802984C3F54}"/>
    <dgm:cxn modelId="{D47A2781-2E65-4FF6-9B69-DD47B45D280F}" type="presOf" srcId="{FA13F581-6A7D-48B9-803E-390EBA9B6949}" destId="{D25AE640-B347-484C-AD96-968F933AA96F}" srcOrd="0" destOrd="0" presId="urn:microsoft.com/office/officeart/2005/8/layout/list1"/>
    <dgm:cxn modelId="{AE755366-6708-497D-BBED-0B2F3A539E69}" srcId="{8187911B-F3E8-4084-B382-D088126D2119}" destId="{31541DB8-14D2-465E-A6CD-FA9CE0DE3C6E}" srcOrd="4" destOrd="0" parTransId="{86122A9B-049E-4958-9433-C75B58A241A4}" sibTransId="{A9297B4C-0EF4-473A-A3D8-05ECC3A1A53F}"/>
    <dgm:cxn modelId="{76B3463D-1A10-4AA9-8A56-60E35D2388D8}" srcId="{8187911B-F3E8-4084-B382-D088126D2119}" destId="{12E74815-1088-4990-B8E2-7B117B5E47D4}" srcOrd="3" destOrd="0" parTransId="{08C63083-FDF2-4717-BF8A-78DD7009978F}" sibTransId="{C1F49CB4-2B71-42DE-A359-D847525FF50F}"/>
    <dgm:cxn modelId="{91DF1B52-D5DF-4AE3-B6A4-99AB725D38FE}" type="presOf" srcId="{12E74815-1088-4990-B8E2-7B117B5E47D4}" destId="{4071BE07-54C9-4E2F-8171-4CE64B80018A}" srcOrd="1" destOrd="0" presId="urn:microsoft.com/office/officeart/2005/8/layout/list1"/>
    <dgm:cxn modelId="{57CF9239-EADB-418F-AEC3-B437D67F81EE}" type="presOf" srcId="{FA13F581-6A7D-48B9-803E-390EBA9B6949}" destId="{8CBB6C64-A209-4D76-A8BA-BC6099FCE643}" srcOrd="1" destOrd="0" presId="urn:microsoft.com/office/officeart/2005/8/layout/list1"/>
    <dgm:cxn modelId="{1779816F-72DE-4028-AC56-BDD8F5D1E250}" srcId="{8187911B-F3E8-4084-B382-D088126D2119}" destId="{FA13F581-6A7D-48B9-803E-390EBA9B6949}" srcOrd="1" destOrd="0" parTransId="{CB88E957-CB06-4B82-B289-5FCBC7EB4F6A}" sibTransId="{EAA60A5A-9ABB-4C33-846E-ADD88DEAB7E2}"/>
    <dgm:cxn modelId="{0C1AC9F1-BD6F-446F-B52D-8CA37B3FF728}" type="presOf" srcId="{E12B0FC4-DCAB-4B78-B59D-181AD16FD0B1}" destId="{93FB59DA-7088-4FC7-8569-F7EA8889C8E5}" srcOrd="1" destOrd="0" presId="urn:microsoft.com/office/officeart/2005/8/layout/list1"/>
    <dgm:cxn modelId="{9C2565ED-D2B9-4CC9-BDAA-820CA53953DA}" type="presOf" srcId="{45088FF7-5EC3-4737-9632-B9D4B7806C33}" destId="{7E7B65EF-3300-4D8A-BE82-94191FAFF8F0}" srcOrd="1" destOrd="0" presId="urn:microsoft.com/office/officeart/2005/8/layout/list1"/>
    <dgm:cxn modelId="{1F61F139-0D5A-46C7-A98B-99D335285425}" type="presOf" srcId="{9DD0ABE0-547E-4199-B9B1-9DF2B28A270C}" destId="{BF2E37FF-0EA5-4D37-A49B-9F22C6FABD48}" srcOrd="0" destOrd="0" presId="urn:microsoft.com/office/officeart/2005/8/layout/list1"/>
    <dgm:cxn modelId="{32798C86-0C12-498A-8A57-20FEEA40BAEF}" type="presOf" srcId="{31541DB8-14D2-465E-A6CD-FA9CE0DE3C6E}" destId="{9D3A70C2-054B-40FF-AA0B-BD02875458BE}" srcOrd="1" destOrd="0" presId="urn:microsoft.com/office/officeart/2005/8/layout/list1"/>
    <dgm:cxn modelId="{E72D723A-9AE4-486F-84A1-8C89233C21A8}" type="presOf" srcId="{8187911B-F3E8-4084-B382-D088126D2119}" destId="{86133816-22E9-471D-95DC-9884D04EB215}" srcOrd="0" destOrd="0" presId="urn:microsoft.com/office/officeart/2005/8/layout/list1"/>
    <dgm:cxn modelId="{4748450C-8BAB-4B28-9B68-F9F5805FF0BA}" srcId="{8187911B-F3E8-4084-B382-D088126D2119}" destId="{E12B0FC4-DCAB-4B78-B59D-181AD16FD0B1}" srcOrd="5" destOrd="0" parTransId="{02993114-DDD0-417D-AF56-2A403D18DF32}" sibTransId="{9D2F7E59-B9D6-4DF6-8F47-4F57D6404E12}"/>
    <dgm:cxn modelId="{B5455184-C1E3-4FB1-8E4E-C6A822FE2970}" type="presOf" srcId="{12E74815-1088-4990-B8E2-7B117B5E47D4}" destId="{EABF557A-DD3C-4362-8AEB-A84C87731A8D}" srcOrd="0" destOrd="0" presId="urn:microsoft.com/office/officeart/2005/8/layout/list1"/>
    <dgm:cxn modelId="{1BAEF545-31E0-4A12-B33D-298E430B03CF}" srcId="{8187911B-F3E8-4084-B382-D088126D2119}" destId="{9DD0ABE0-547E-4199-B9B1-9DF2B28A270C}" srcOrd="2" destOrd="0" parTransId="{034CA11F-DB43-4FBF-904B-7759524E27F8}" sibTransId="{C84A30B8-16B1-4FC4-A13C-58B9B025E5E9}"/>
    <dgm:cxn modelId="{4E64C69B-C2B1-4E9D-A253-7CBA0E5DCC26}" type="presOf" srcId="{45088FF7-5EC3-4737-9632-B9D4B7806C33}" destId="{C82F9C46-5F58-48BE-983E-F040ACB1B3BB}" srcOrd="0" destOrd="0" presId="urn:microsoft.com/office/officeart/2005/8/layout/list1"/>
    <dgm:cxn modelId="{9254D346-C1B1-4A28-B361-05768AF670BF}" type="presParOf" srcId="{86133816-22E9-471D-95DC-9884D04EB215}" destId="{2E0EB8D2-78E7-4994-A8DC-00A0BE407A95}" srcOrd="0" destOrd="0" presId="urn:microsoft.com/office/officeart/2005/8/layout/list1"/>
    <dgm:cxn modelId="{92AF5288-2096-49B0-A8FA-EC979F9F0ABD}" type="presParOf" srcId="{2E0EB8D2-78E7-4994-A8DC-00A0BE407A95}" destId="{C82F9C46-5F58-48BE-983E-F040ACB1B3BB}" srcOrd="0" destOrd="0" presId="urn:microsoft.com/office/officeart/2005/8/layout/list1"/>
    <dgm:cxn modelId="{E895D479-0EA6-41ED-AD28-709692DEE90B}" type="presParOf" srcId="{2E0EB8D2-78E7-4994-A8DC-00A0BE407A95}" destId="{7E7B65EF-3300-4D8A-BE82-94191FAFF8F0}" srcOrd="1" destOrd="0" presId="urn:microsoft.com/office/officeart/2005/8/layout/list1"/>
    <dgm:cxn modelId="{5CC8421C-F919-4400-8827-C0DF70A25912}" type="presParOf" srcId="{86133816-22E9-471D-95DC-9884D04EB215}" destId="{D8C4E0CF-D892-4090-8252-0198E3AA70FC}" srcOrd="1" destOrd="0" presId="urn:microsoft.com/office/officeart/2005/8/layout/list1"/>
    <dgm:cxn modelId="{0BFAB193-0B5B-447F-A6AF-6884FF7B154A}" type="presParOf" srcId="{86133816-22E9-471D-95DC-9884D04EB215}" destId="{1473C463-F436-449A-92A6-2847907F7CB8}" srcOrd="2" destOrd="0" presId="urn:microsoft.com/office/officeart/2005/8/layout/list1"/>
    <dgm:cxn modelId="{EA13453F-DE4E-4F82-A1A6-77CAFA191785}" type="presParOf" srcId="{86133816-22E9-471D-95DC-9884D04EB215}" destId="{43207105-0A0E-4D8E-9261-F5AA37DE4B32}" srcOrd="3" destOrd="0" presId="urn:microsoft.com/office/officeart/2005/8/layout/list1"/>
    <dgm:cxn modelId="{1C099486-62D9-4DAE-AD62-019CDB45A2CB}" type="presParOf" srcId="{86133816-22E9-471D-95DC-9884D04EB215}" destId="{3CBBAD35-9BE3-45E2-A926-BAEC3CB367CC}" srcOrd="4" destOrd="0" presId="urn:microsoft.com/office/officeart/2005/8/layout/list1"/>
    <dgm:cxn modelId="{EB7D7E9B-214D-4F1E-BF38-800CEF0CC8C1}" type="presParOf" srcId="{3CBBAD35-9BE3-45E2-A926-BAEC3CB367CC}" destId="{D25AE640-B347-484C-AD96-968F933AA96F}" srcOrd="0" destOrd="0" presId="urn:microsoft.com/office/officeart/2005/8/layout/list1"/>
    <dgm:cxn modelId="{E8A5FAEA-C2A2-44DD-BE8D-3A650FEFBF81}" type="presParOf" srcId="{3CBBAD35-9BE3-45E2-A926-BAEC3CB367CC}" destId="{8CBB6C64-A209-4D76-A8BA-BC6099FCE643}" srcOrd="1" destOrd="0" presId="urn:microsoft.com/office/officeart/2005/8/layout/list1"/>
    <dgm:cxn modelId="{F1343238-23A6-468A-8DE4-AE066795531B}" type="presParOf" srcId="{86133816-22E9-471D-95DC-9884D04EB215}" destId="{11D25CA6-B693-45D4-8322-1E3B0C7A4EC0}" srcOrd="5" destOrd="0" presId="urn:microsoft.com/office/officeart/2005/8/layout/list1"/>
    <dgm:cxn modelId="{A96974B3-FE2E-467E-A30E-AB8E096BEEE0}" type="presParOf" srcId="{86133816-22E9-471D-95DC-9884D04EB215}" destId="{7CBA4DC4-B49B-46ED-B420-6AC248C2B55C}" srcOrd="6" destOrd="0" presId="urn:microsoft.com/office/officeart/2005/8/layout/list1"/>
    <dgm:cxn modelId="{E5BBBCC9-6583-47F6-BC36-D2BC4563C0DF}" type="presParOf" srcId="{86133816-22E9-471D-95DC-9884D04EB215}" destId="{C0E57DD6-AB9E-4D66-BF31-E33EA175FC75}" srcOrd="7" destOrd="0" presId="urn:microsoft.com/office/officeart/2005/8/layout/list1"/>
    <dgm:cxn modelId="{F5CC1772-497B-48E0-9BF7-FF2EA1FBFF18}" type="presParOf" srcId="{86133816-22E9-471D-95DC-9884D04EB215}" destId="{C1148BC2-2C8C-4A19-B734-E3AB90BED607}" srcOrd="8" destOrd="0" presId="urn:microsoft.com/office/officeart/2005/8/layout/list1"/>
    <dgm:cxn modelId="{E26C7A20-43F2-4AE9-9B07-C4790CC784E2}" type="presParOf" srcId="{C1148BC2-2C8C-4A19-B734-E3AB90BED607}" destId="{BF2E37FF-0EA5-4D37-A49B-9F22C6FABD48}" srcOrd="0" destOrd="0" presId="urn:microsoft.com/office/officeart/2005/8/layout/list1"/>
    <dgm:cxn modelId="{22CC8E3A-40C1-4F21-9DA7-89C62BB13F31}" type="presParOf" srcId="{C1148BC2-2C8C-4A19-B734-E3AB90BED607}" destId="{16FD69F4-BA46-4077-BBFC-C818F0173AE0}" srcOrd="1" destOrd="0" presId="urn:microsoft.com/office/officeart/2005/8/layout/list1"/>
    <dgm:cxn modelId="{4568808B-DA8E-43FC-8484-92A8BE08EEAD}" type="presParOf" srcId="{86133816-22E9-471D-95DC-9884D04EB215}" destId="{5DA7DA42-36B6-4F60-AD84-0AE1C8BE7761}" srcOrd="9" destOrd="0" presId="urn:microsoft.com/office/officeart/2005/8/layout/list1"/>
    <dgm:cxn modelId="{5C35841A-9862-43A3-9926-3AEA36DE8BAA}" type="presParOf" srcId="{86133816-22E9-471D-95DC-9884D04EB215}" destId="{E86E2509-3ED0-4A0F-ADF9-B6C1605183CB}" srcOrd="10" destOrd="0" presId="urn:microsoft.com/office/officeart/2005/8/layout/list1"/>
    <dgm:cxn modelId="{A83B2F26-1C83-4490-8E7F-D2D940B9698E}" type="presParOf" srcId="{86133816-22E9-471D-95DC-9884D04EB215}" destId="{48D2151C-4AE1-4357-B43A-3C69A3C8D4C5}" srcOrd="11" destOrd="0" presId="urn:microsoft.com/office/officeart/2005/8/layout/list1"/>
    <dgm:cxn modelId="{B46B0657-BE49-4F88-935E-EA997D14A641}" type="presParOf" srcId="{86133816-22E9-471D-95DC-9884D04EB215}" destId="{1F9197D0-AF99-48E3-82A6-BC3234ACAF1A}" srcOrd="12" destOrd="0" presId="urn:microsoft.com/office/officeart/2005/8/layout/list1"/>
    <dgm:cxn modelId="{BD7777E4-6B14-490D-9773-FCA78925B6AD}" type="presParOf" srcId="{1F9197D0-AF99-48E3-82A6-BC3234ACAF1A}" destId="{EABF557A-DD3C-4362-8AEB-A84C87731A8D}" srcOrd="0" destOrd="0" presId="urn:microsoft.com/office/officeart/2005/8/layout/list1"/>
    <dgm:cxn modelId="{4A23C2DA-E869-4526-A9ED-0EAD4592D64C}" type="presParOf" srcId="{1F9197D0-AF99-48E3-82A6-BC3234ACAF1A}" destId="{4071BE07-54C9-4E2F-8171-4CE64B80018A}" srcOrd="1" destOrd="0" presId="urn:microsoft.com/office/officeart/2005/8/layout/list1"/>
    <dgm:cxn modelId="{C068A4A1-791B-4943-83E8-2AF5300112A9}" type="presParOf" srcId="{86133816-22E9-471D-95DC-9884D04EB215}" destId="{7A2D204B-9D26-4396-8E6D-7B0AC6EC4B98}" srcOrd="13" destOrd="0" presId="urn:microsoft.com/office/officeart/2005/8/layout/list1"/>
    <dgm:cxn modelId="{44ACBE39-3267-40A3-869B-4869E7A15577}" type="presParOf" srcId="{86133816-22E9-471D-95DC-9884D04EB215}" destId="{EEE7B712-E4AB-4DF0-AB15-4E7BD28374E5}" srcOrd="14" destOrd="0" presId="urn:microsoft.com/office/officeart/2005/8/layout/list1"/>
    <dgm:cxn modelId="{EE4CAA45-8359-4C97-9FB8-7183FA28F50B}" type="presParOf" srcId="{86133816-22E9-471D-95DC-9884D04EB215}" destId="{DDFAAB4F-7CD6-4E86-90E3-0AF275264E53}" srcOrd="15" destOrd="0" presId="urn:microsoft.com/office/officeart/2005/8/layout/list1"/>
    <dgm:cxn modelId="{32B47DE7-0758-4140-A075-5681AAC7D335}" type="presParOf" srcId="{86133816-22E9-471D-95DC-9884D04EB215}" destId="{151C7DBC-272B-4753-82C7-BFD239E97632}" srcOrd="16" destOrd="0" presId="urn:microsoft.com/office/officeart/2005/8/layout/list1"/>
    <dgm:cxn modelId="{270059D6-1491-4CA3-ADF2-C7A72C92E82F}" type="presParOf" srcId="{151C7DBC-272B-4753-82C7-BFD239E97632}" destId="{3FC0433B-C1F4-4A5B-A41F-9845A397422C}" srcOrd="0" destOrd="0" presId="urn:microsoft.com/office/officeart/2005/8/layout/list1"/>
    <dgm:cxn modelId="{0F16B5E6-8962-461A-872B-5D74F9E4BEF4}" type="presParOf" srcId="{151C7DBC-272B-4753-82C7-BFD239E97632}" destId="{9D3A70C2-054B-40FF-AA0B-BD02875458BE}" srcOrd="1" destOrd="0" presId="urn:microsoft.com/office/officeart/2005/8/layout/list1"/>
    <dgm:cxn modelId="{1DCCA9A5-297A-4901-A499-9D7F182A774A}" type="presParOf" srcId="{86133816-22E9-471D-95DC-9884D04EB215}" destId="{4A980681-979D-4716-85CE-32180D8FB1A5}" srcOrd="17" destOrd="0" presId="urn:microsoft.com/office/officeart/2005/8/layout/list1"/>
    <dgm:cxn modelId="{09EF7C18-B6F7-4D0E-B41E-257A66F5019A}" type="presParOf" srcId="{86133816-22E9-471D-95DC-9884D04EB215}" destId="{CB84994B-939F-4407-B2B7-E50CC04B0331}" srcOrd="18" destOrd="0" presId="urn:microsoft.com/office/officeart/2005/8/layout/list1"/>
    <dgm:cxn modelId="{D7757559-0B14-4918-B68E-A2429DAED58C}" type="presParOf" srcId="{86133816-22E9-471D-95DC-9884D04EB215}" destId="{31B5AABD-3B0D-4FB5-AE49-2F1C7614ECEE}" srcOrd="19" destOrd="0" presId="urn:microsoft.com/office/officeart/2005/8/layout/list1"/>
    <dgm:cxn modelId="{A2B01C55-4FDD-4D6A-9DE2-F90BFCE6ED78}" type="presParOf" srcId="{86133816-22E9-471D-95DC-9884D04EB215}" destId="{F58C090F-C366-46F5-AFE1-241A4C5740EF}" srcOrd="20" destOrd="0" presId="urn:microsoft.com/office/officeart/2005/8/layout/list1"/>
    <dgm:cxn modelId="{3FE1D0AB-FF10-400A-A79F-AF0AAF7C7CC4}" type="presParOf" srcId="{F58C090F-C366-46F5-AFE1-241A4C5740EF}" destId="{05B73056-595C-4C7B-A9DA-2BB343C4B113}" srcOrd="0" destOrd="0" presId="urn:microsoft.com/office/officeart/2005/8/layout/list1"/>
    <dgm:cxn modelId="{B0F0318F-1D15-4D88-ADF6-83F34CB66422}" type="presParOf" srcId="{F58C090F-C366-46F5-AFE1-241A4C5740EF}" destId="{93FB59DA-7088-4FC7-8569-F7EA8889C8E5}" srcOrd="1" destOrd="0" presId="urn:microsoft.com/office/officeart/2005/8/layout/list1"/>
    <dgm:cxn modelId="{14A32835-F4AE-42BD-8786-1B934DD863EF}" type="presParOf" srcId="{86133816-22E9-471D-95DC-9884D04EB215}" destId="{55FEDE0E-C67E-419F-85C1-BD1A1DD35061}" srcOrd="21" destOrd="0" presId="urn:microsoft.com/office/officeart/2005/8/layout/list1"/>
    <dgm:cxn modelId="{0628170F-AA67-4DA1-9F31-F0D314C8DB50}" type="presParOf" srcId="{86133816-22E9-471D-95DC-9884D04EB215}" destId="{272AA596-5B0B-424F-95AB-A57C554FFC7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DB39BF-8214-4594-AC19-864690B6B88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70BE46C-FCC9-41E3-AE5D-65D3E04479EE}">
      <dgm:prSet phldrT="[Texto]" custT="1"/>
      <dgm:spPr/>
      <dgm:t>
        <a:bodyPr/>
        <a:lstStyle/>
        <a:p>
          <a:r>
            <a:rPr lang="es-ES" sz="2000" b="1" dirty="0" smtClean="0"/>
            <a:t>Evitar discriminación y apoyar y proteger decisión libre de cuidar de los hijos y del hogar frente al trabajo fuera de casa</a:t>
          </a:r>
          <a:endParaRPr lang="es-ES" sz="2000" b="1" dirty="0"/>
        </a:p>
      </dgm:t>
    </dgm:pt>
    <dgm:pt modelId="{794BCBF2-2926-4D50-9E67-1C76E2DF9D54}" type="parTrans" cxnId="{71213F8F-B003-404D-BA10-879671376CE5}">
      <dgm:prSet/>
      <dgm:spPr/>
      <dgm:t>
        <a:bodyPr/>
        <a:lstStyle/>
        <a:p>
          <a:endParaRPr lang="es-ES"/>
        </a:p>
      </dgm:t>
    </dgm:pt>
    <dgm:pt modelId="{90E1C7BC-479D-482F-BCEF-E72668D46F78}" type="sibTrans" cxnId="{71213F8F-B003-404D-BA10-879671376CE5}">
      <dgm:prSet/>
      <dgm:spPr/>
      <dgm:t>
        <a:bodyPr/>
        <a:lstStyle/>
        <a:p>
          <a:endParaRPr lang="es-ES"/>
        </a:p>
      </dgm:t>
    </dgm:pt>
    <dgm:pt modelId="{76641117-B73F-42FF-996A-A8968684686A}">
      <dgm:prSet phldrT="[Texto]" custT="1"/>
      <dgm:spPr/>
      <dgm:t>
        <a:bodyPr/>
        <a:lstStyle/>
        <a:p>
          <a:r>
            <a:rPr lang="es-ES" sz="2000" b="1" dirty="0" smtClean="0"/>
            <a:t>Flexibilidad en los horarios laborales para conciliar con Familia y Educación hijos</a:t>
          </a:r>
          <a:endParaRPr lang="es-ES" sz="2000" b="1" dirty="0"/>
        </a:p>
      </dgm:t>
    </dgm:pt>
    <dgm:pt modelId="{8237DC6E-0578-4B4D-89D5-4AD3AB22553D}" type="parTrans" cxnId="{6A6A7847-5AFD-4988-B5BE-F45DA6847F49}">
      <dgm:prSet/>
      <dgm:spPr/>
      <dgm:t>
        <a:bodyPr/>
        <a:lstStyle/>
        <a:p>
          <a:endParaRPr lang="es-ES"/>
        </a:p>
      </dgm:t>
    </dgm:pt>
    <dgm:pt modelId="{E3519859-3857-49A4-AE50-771AE3C5E34D}" type="sibTrans" cxnId="{6A6A7847-5AFD-4988-B5BE-F45DA6847F49}">
      <dgm:prSet/>
      <dgm:spPr/>
      <dgm:t>
        <a:bodyPr/>
        <a:lstStyle/>
        <a:p>
          <a:endParaRPr lang="es-ES"/>
        </a:p>
      </dgm:t>
    </dgm:pt>
    <dgm:pt modelId="{0DE41D0D-B851-44E1-85C0-1CCFADF77DD8}">
      <dgm:prSet phldrT="[Texto]" custT="1"/>
      <dgm:spPr/>
      <dgm:t>
        <a:bodyPr/>
        <a:lstStyle/>
        <a:p>
          <a:r>
            <a:rPr lang="es-ES" sz="2000" b="1" dirty="0" smtClean="0"/>
            <a:t>Contratos laborales tengan en cuenta la familia que hay detrás de cada trabajador</a:t>
          </a:r>
          <a:endParaRPr lang="es-ES" sz="2000" b="1" dirty="0"/>
        </a:p>
      </dgm:t>
    </dgm:pt>
    <dgm:pt modelId="{EC1EC067-3E1D-4BAB-9E5A-24FB3192F6FE}" type="parTrans" cxnId="{C8BDE3CD-BA62-414A-AFA6-61F88919FE94}">
      <dgm:prSet/>
      <dgm:spPr/>
      <dgm:t>
        <a:bodyPr/>
        <a:lstStyle/>
        <a:p>
          <a:endParaRPr lang="es-ES"/>
        </a:p>
      </dgm:t>
    </dgm:pt>
    <dgm:pt modelId="{EE31D17F-B8F2-4DEE-B86C-9516CE1F5F3B}" type="sibTrans" cxnId="{C8BDE3CD-BA62-414A-AFA6-61F88919FE94}">
      <dgm:prSet/>
      <dgm:spPr/>
      <dgm:t>
        <a:bodyPr/>
        <a:lstStyle/>
        <a:p>
          <a:endParaRPr lang="es-ES"/>
        </a:p>
      </dgm:t>
    </dgm:pt>
    <dgm:pt modelId="{AD14E313-8947-4E1D-82F7-E4DD3007BD11}" type="pres">
      <dgm:prSet presAssocID="{F3DB39BF-8214-4594-AC19-864690B6B883}" presName="linear" presStyleCnt="0">
        <dgm:presLayoutVars>
          <dgm:dir/>
          <dgm:animLvl val="lvl"/>
          <dgm:resizeHandles val="exact"/>
        </dgm:presLayoutVars>
      </dgm:prSet>
      <dgm:spPr/>
    </dgm:pt>
    <dgm:pt modelId="{1689AF99-7E64-42EF-8FA1-3C671CA9A240}" type="pres">
      <dgm:prSet presAssocID="{570BE46C-FCC9-41E3-AE5D-65D3E04479EE}" presName="parentLin" presStyleCnt="0"/>
      <dgm:spPr/>
    </dgm:pt>
    <dgm:pt modelId="{629BB5F0-760D-42EF-B023-9E4B7C792B14}" type="pres">
      <dgm:prSet presAssocID="{570BE46C-FCC9-41E3-AE5D-65D3E04479EE}" presName="parentLeftMargin" presStyleLbl="node1" presStyleIdx="0" presStyleCnt="3"/>
      <dgm:spPr/>
    </dgm:pt>
    <dgm:pt modelId="{990CDCBA-DC84-41C8-B1DD-B8993133893F}" type="pres">
      <dgm:prSet presAssocID="{570BE46C-FCC9-41E3-AE5D-65D3E04479EE}" presName="parentText" presStyleLbl="node1" presStyleIdx="0" presStyleCnt="3" custScaleX="125949" custScaleY="31392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9FA711-7749-45F5-98CD-F130AA8E590D}" type="pres">
      <dgm:prSet presAssocID="{570BE46C-FCC9-41E3-AE5D-65D3E04479EE}" presName="negativeSpace" presStyleCnt="0"/>
      <dgm:spPr/>
    </dgm:pt>
    <dgm:pt modelId="{9C82523C-FE19-456B-A763-4D950063805C}" type="pres">
      <dgm:prSet presAssocID="{570BE46C-FCC9-41E3-AE5D-65D3E04479EE}" presName="childText" presStyleLbl="conFgAcc1" presStyleIdx="0" presStyleCnt="3">
        <dgm:presLayoutVars>
          <dgm:bulletEnabled val="1"/>
        </dgm:presLayoutVars>
      </dgm:prSet>
      <dgm:spPr/>
    </dgm:pt>
    <dgm:pt modelId="{AAD93433-C7FE-4543-923F-D0BE104C480C}" type="pres">
      <dgm:prSet presAssocID="{90E1C7BC-479D-482F-BCEF-E72668D46F78}" presName="spaceBetweenRectangles" presStyleCnt="0"/>
      <dgm:spPr/>
    </dgm:pt>
    <dgm:pt modelId="{7DE48C50-DEB6-483E-8C23-C434AC2A3599}" type="pres">
      <dgm:prSet presAssocID="{76641117-B73F-42FF-996A-A8968684686A}" presName="parentLin" presStyleCnt="0"/>
      <dgm:spPr/>
    </dgm:pt>
    <dgm:pt modelId="{06AE0879-C864-488A-A9C0-0D488A6072A4}" type="pres">
      <dgm:prSet presAssocID="{76641117-B73F-42FF-996A-A8968684686A}" presName="parentLeftMargin" presStyleLbl="node1" presStyleIdx="0" presStyleCnt="3"/>
      <dgm:spPr/>
    </dgm:pt>
    <dgm:pt modelId="{3CE95AB0-E9C4-41CB-A9B5-359A66AF8AE1}" type="pres">
      <dgm:prSet presAssocID="{76641117-B73F-42FF-996A-A8968684686A}" presName="parentText" presStyleLbl="node1" presStyleIdx="1" presStyleCnt="3" custScaleX="125949" custScaleY="274610">
        <dgm:presLayoutVars>
          <dgm:chMax val="0"/>
          <dgm:bulletEnabled val="1"/>
        </dgm:presLayoutVars>
      </dgm:prSet>
      <dgm:spPr/>
    </dgm:pt>
    <dgm:pt modelId="{BB677CD1-B72D-4AEA-8FEA-E563A5FA4F0D}" type="pres">
      <dgm:prSet presAssocID="{76641117-B73F-42FF-996A-A8968684686A}" presName="negativeSpace" presStyleCnt="0"/>
      <dgm:spPr/>
    </dgm:pt>
    <dgm:pt modelId="{4CEB99E7-CB8E-4280-8C2E-D678F43D722A}" type="pres">
      <dgm:prSet presAssocID="{76641117-B73F-42FF-996A-A8968684686A}" presName="childText" presStyleLbl="conFgAcc1" presStyleIdx="1" presStyleCnt="3">
        <dgm:presLayoutVars>
          <dgm:bulletEnabled val="1"/>
        </dgm:presLayoutVars>
      </dgm:prSet>
      <dgm:spPr/>
    </dgm:pt>
    <dgm:pt modelId="{BDE96CB1-EAA9-4868-A393-37829283BB1C}" type="pres">
      <dgm:prSet presAssocID="{E3519859-3857-49A4-AE50-771AE3C5E34D}" presName="spaceBetweenRectangles" presStyleCnt="0"/>
      <dgm:spPr/>
    </dgm:pt>
    <dgm:pt modelId="{2C6F7F4C-E93D-492C-B007-7987340D554D}" type="pres">
      <dgm:prSet presAssocID="{0DE41D0D-B851-44E1-85C0-1CCFADF77DD8}" presName="parentLin" presStyleCnt="0"/>
      <dgm:spPr/>
    </dgm:pt>
    <dgm:pt modelId="{25A68837-8077-4D9D-A465-10301907A094}" type="pres">
      <dgm:prSet presAssocID="{0DE41D0D-B851-44E1-85C0-1CCFADF77DD8}" presName="parentLeftMargin" presStyleLbl="node1" presStyleIdx="1" presStyleCnt="3"/>
      <dgm:spPr/>
    </dgm:pt>
    <dgm:pt modelId="{54D155EE-23B7-438B-8F00-6C883DF4E763}" type="pres">
      <dgm:prSet presAssocID="{0DE41D0D-B851-44E1-85C0-1CCFADF77DD8}" presName="parentText" presStyleLbl="node1" presStyleIdx="2" presStyleCnt="3" custScaleX="125949" custScaleY="29737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0A4D74-34DA-42C3-8FE2-A850D7668837}" type="pres">
      <dgm:prSet presAssocID="{0DE41D0D-B851-44E1-85C0-1CCFADF77DD8}" presName="negativeSpace" presStyleCnt="0"/>
      <dgm:spPr/>
    </dgm:pt>
    <dgm:pt modelId="{359FD0D6-11D9-4586-A6A8-78BCFB6DF484}" type="pres">
      <dgm:prSet presAssocID="{0DE41D0D-B851-44E1-85C0-1CCFADF77DD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1213F8F-B003-404D-BA10-879671376CE5}" srcId="{F3DB39BF-8214-4594-AC19-864690B6B883}" destId="{570BE46C-FCC9-41E3-AE5D-65D3E04479EE}" srcOrd="0" destOrd="0" parTransId="{794BCBF2-2926-4D50-9E67-1C76E2DF9D54}" sibTransId="{90E1C7BC-479D-482F-BCEF-E72668D46F78}"/>
    <dgm:cxn modelId="{56D83C86-ADEE-4AB3-ABF5-3CB9EACA8208}" type="presOf" srcId="{76641117-B73F-42FF-996A-A8968684686A}" destId="{06AE0879-C864-488A-A9C0-0D488A6072A4}" srcOrd="0" destOrd="0" presId="urn:microsoft.com/office/officeart/2005/8/layout/list1"/>
    <dgm:cxn modelId="{01958F8B-25F3-4834-B6B2-C55E3E1828B0}" type="presOf" srcId="{0DE41D0D-B851-44E1-85C0-1CCFADF77DD8}" destId="{25A68837-8077-4D9D-A465-10301907A094}" srcOrd="0" destOrd="0" presId="urn:microsoft.com/office/officeart/2005/8/layout/list1"/>
    <dgm:cxn modelId="{C8BDE3CD-BA62-414A-AFA6-61F88919FE94}" srcId="{F3DB39BF-8214-4594-AC19-864690B6B883}" destId="{0DE41D0D-B851-44E1-85C0-1CCFADF77DD8}" srcOrd="2" destOrd="0" parTransId="{EC1EC067-3E1D-4BAB-9E5A-24FB3192F6FE}" sibTransId="{EE31D17F-B8F2-4DEE-B86C-9516CE1F5F3B}"/>
    <dgm:cxn modelId="{81A5E607-4F73-4855-85C6-D6C0696E6B84}" type="presOf" srcId="{0DE41D0D-B851-44E1-85C0-1CCFADF77DD8}" destId="{54D155EE-23B7-438B-8F00-6C883DF4E763}" srcOrd="1" destOrd="0" presId="urn:microsoft.com/office/officeart/2005/8/layout/list1"/>
    <dgm:cxn modelId="{2298D954-B7E4-45FF-9E93-EA4FB7466493}" type="presOf" srcId="{76641117-B73F-42FF-996A-A8968684686A}" destId="{3CE95AB0-E9C4-41CB-A9B5-359A66AF8AE1}" srcOrd="1" destOrd="0" presId="urn:microsoft.com/office/officeart/2005/8/layout/list1"/>
    <dgm:cxn modelId="{A9BA9231-A576-4A64-8D69-2CCF8A2A1C26}" type="presOf" srcId="{F3DB39BF-8214-4594-AC19-864690B6B883}" destId="{AD14E313-8947-4E1D-82F7-E4DD3007BD11}" srcOrd="0" destOrd="0" presId="urn:microsoft.com/office/officeart/2005/8/layout/list1"/>
    <dgm:cxn modelId="{6FE70199-DA6C-4936-B7B3-68D6086EF345}" type="presOf" srcId="{570BE46C-FCC9-41E3-AE5D-65D3E04479EE}" destId="{990CDCBA-DC84-41C8-B1DD-B8993133893F}" srcOrd="1" destOrd="0" presId="urn:microsoft.com/office/officeart/2005/8/layout/list1"/>
    <dgm:cxn modelId="{481C4981-50F5-4BA1-AEDE-DA9AEF12FD7C}" type="presOf" srcId="{570BE46C-FCC9-41E3-AE5D-65D3E04479EE}" destId="{629BB5F0-760D-42EF-B023-9E4B7C792B14}" srcOrd="0" destOrd="0" presId="urn:microsoft.com/office/officeart/2005/8/layout/list1"/>
    <dgm:cxn modelId="{6A6A7847-5AFD-4988-B5BE-F45DA6847F49}" srcId="{F3DB39BF-8214-4594-AC19-864690B6B883}" destId="{76641117-B73F-42FF-996A-A8968684686A}" srcOrd="1" destOrd="0" parTransId="{8237DC6E-0578-4B4D-89D5-4AD3AB22553D}" sibTransId="{E3519859-3857-49A4-AE50-771AE3C5E34D}"/>
    <dgm:cxn modelId="{C3DCCE2C-DF1A-4BA4-8DBE-9DAA9834F178}" type="presParOf" srcId="{AD14E313-8947-4E1D-82F7-E4DD3007BD11}" destId="{1689AF99-7E64-42EF-8FA1-3C671CA9A240}" srcOrd="0" destOrd="0" presId="urn:microsoft.com/office/officeart/2005/8/layout/list1"/>
    <dgm:cxn modelId="{F07F1F07-F2CA-4384-92E8-0D60D6E27C3A}" type="presParOf" srcId="{1689AF99-7E64-42EF-8FA1-3C671CA9A240}" destId="{629BB5F0-760D-42EF-B023-9E4B7C792B14}" srcOrd="0" destOrd="0" presId="urn:microsoft.com/office/officeart/2005/8/layout/list1"/>
    <dgm:cxn modelId="{CB19AC5E-CBDD-44AE-AF27-F89C69B157F1}" type="presParOf" srcId="{1689AF99-7E64-42EF-8FA1-3C671CA9A240}" destId="{990CDCBA-DC84-41C8-B1DD-B8993133893F}" srcOrd="1" destOrd="0" presId="urn:microsoft.com/office/officeart/2005/8/layout/list1"/>
    <dgm:cxn modelId="{F484D2D6-F5BE-46E4-A121-D56B176FE2B3}" type="presParOf" srcId="{AD14E313-8947-4E1D-82F7-E4DD3007BD11}" destId="{A89FA711-7749-45F5-98CD-F130AA8E590D}" srcOrd="1" destOrd="0" presId="urn:microsoft.com/office/officeart/2005/8/layout/list1"/>
    <dgm:cxn modelId="{401CCD1C-3F39-4A07-84DA-0FE5A862E730}" type="presParOf" srcId="{AD14E313-8947-4E1D-82F7-E4DD3007BD11}" destId="{9C82523C-FE19-456B-A763-4D950063805C}" srcOrd="2" destOrd="0" presId="urn:microsoft.com/office/officeart/2005/8/layout/list1"/>
    <dgm:cxn modelId="{7092C82D-254E-4B8A-AD6E-97E089C908D9}" type="presParOf" srcId="{AD14E313-8947-4E1D-82F7-E4DD3007BD11}" destId="{AAD93433-C7FE-4543-923F-D0BE104C480C}" srcOrd="3" destOrd="0" presId="urn:microsoft.com/office/officeart/2005/8/layout/list1"/>
    <dgm:cxn modelId="{3A726AC4-6F12-48ED-BB0A-96252C0848DC}" type="presParOf" srcId="{AD14E313-8947-4E1D-82F7-E4DD3007BD11}" destId="{7DE48C50-DEB6-483E-8C23-C434AC2A3599}" srcOrd="4" destOrd="0" presId="urn:microsoft.com/office/officeart/2005/8/layout/list1"/>
    <dgm:cxn modelId="{C328956B-5EFE-48C7-8183-D6257FD620B9}" type="presParOf" srcId="{7DE48C50-DEB6-483E-8C23-C434AC2A3599}" destId="{06AE0879-C864-488A-A9C0-0D488A6072A4}" srcOrd="0" destOrd="0" presId="urn:microsoft.com/office/officeart/2005/8/layout/list1"/>
    <dgm:cxn modelId="{396FA0A9-F895-4993-920D-1BF7A12D5F75}" type="presParOf" srcId="{7DE48C50-DEB6-483E-8C23-C434AC2A3599}" destId="{3CE95AB0-E9C4-41CB-A9B5-359A66AF8AE1}" srcOrd="1" destOrd="0" presId="urn:microsoft.com/office/officeart/2005/8/layout/list1"/>
    <dgm:cxn modelId="{0D67B66B-53CE-4D0F-85D8-93DF55A8CEEB}" type="presParOf" srcId="{AD14E313-8947-4E1D-82F7-E4DD3007BD11}" destId="{BB677CD1-B72D-4AEA-8FEA-E563A5FA4F0D}" srcOrd="5" destOrd="0" presId="urn:microsoft.com/office/officeart/2005/8/layout/list1"/>
    <dgm:cxn modelId="{A2F65600-DFD1-452F-9446-0A4A4CBB0B56}" type="presParOf" srcId="{AD14E313-8947-4E1D-82F7-E4DD3007BD11}" destId="{4CEB99E7-CB8E-4280-8C2E-D678F43D722A}" srcOrd="6" destOrd="0" presId="urn:microsoft.com/office/officeart/2005/8/layout/list1"/>
    <dgm:cxn modelId="{EDEA33B8-D3A1-4F30-B7AA-15E96AE6FA94}" type="presParOf" srcId="{AD14E313-8947-4E1D-82F7-E4DD3007BD11}" destId="{BDE96CB1-EAA9-4868-A393-37829283BB1C}" srcOrd="7" destOrd="0" presId="urn:microsoft.com/office/officeart/2005/8/layout/list1"/>
    <dgm:cxn modelId="{163E1060-701E-4E83-BB18-AD2D04E44192}" type="presParOf" srcId="{AD14E313-8947-4E1D-82F7-E4DD3007BD11}" destId="{2C6F7F4C-E93D-492C-B007-7987340D554D}" srcOrd="8" destOrd="0" presId="urn:microsoft.com/office/officeart/2005/8/layout/list1"/>
    <dgm:cxn modelId="{2B754838-C9EF-4931-A828-385170B401A3}" type="presParOf" srcId="{2C6F7F4C-E93D-492C-B007-7987340D554D}" destId="{25A68837-8077-4D9D-A465-10301907A094}" srcOrd="0" destOrd="0" presId="urn:microsoft.com/office/officeart/2005/8/layout/list1"/>
    <dgm:cxn modelId="{F12E79E9-FD27-47B5-B7F1-DD2BDABBAA6E}" type="presParOf" srcId="{2C6F7F4C-E93D-492C-B007-7987340D554D}" destId="{54D155EE-23B7-438B-8F00-6C883DF4E763}" srcOrd="1" destOrd="0" presId="urn:microsoft.com/office/officeart/2005/8/layout/list1"/>
    <dgm:cxn modelId="{D0E650DB-CBCA-4663-BD08-937884E2FB6C}" type="presParOf" srcId="{AD14E313-8947-4E1D-82F7-E4DD3007BD11}" destId="{350A4D74-34DA-42C3-8FE2-A850D7668837}" srcOrd="9" destOrd="0" presId="urn:microsoft.com/office/officeart/2005/8/layout/list1"/>
    <dgm:cxn modelId="{FB7974C1-044F-451F-8854-BD11C4C15FEB}" type="presParOf" srcId="{AD14E313-8947-4E1D-82F7-E4DD3007BD11}" destId="{359FD0D6-11D9-4586-A6A8-78BCFB6DF48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A4EB83-12FD-4256-A0E6-F1C7A78FE1D7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6D68B66F-440C-4B1C-BA87-FA6610CA2322}">
      <dgm:prSet phldrT="[Texto]" custT="1"/>
      <dgm:spPr/>
      <dgm:t>
        <a:bodyPr/>
        <a:lstStyle/>
        <a:p>
          <a:r>
            <a:rPr lang="es-ES" sz="2000" b="1" dirty="0" smtClean="0"/>
            <a:t>Reducción presión fiscal a las familias. Mayor capacidad adquisitiva para familias</a:t>
          </a:r>
          <a:endParaRPr lang="es-ES" sz="2000" b="1" dirty="0"/>
        </a:p>
      </dgm:t>
    </dgm:pt>
    <dgm:pt modelId="{919E0362-8272-4100-B4B7-42BADB09A24C}" type="parTrans" cxnId="{8F71D36E-DAE9-4585-ABA7-25096013CEEC}">
      <dgm:prSet/>
      <dgm:spPr/>
      <dgm:t>
        <a:bodyPr/>
        <a:lstStyle/>
        <a:p>
          <a:endParaRPr lang="es-ES"/>
        </a:p>
      </dgm:t>
    </dgm:pt>
    <dgm:pt modelId="{52DB18CD-4721-4A13-8CB1-2CF93A3292FD}" type="sibTrans" cxnId="{8F71D36E-DAE9-4585-ABA7-25096013CEEC}">
      <dgm:prSet/>
      <dgm:spPr/>
      <dgm:t>
        <a:bodyPr/>
        <a:lstStyle/>
        <a:p>
          <a:endParaRPr lang="es-ES"/>
        </a:p>
      </dgm:t>
    </dgm:pt>
    <dgm:pt modelId="{BB50CDDF-CA46-4993-AE1D-8A52FB3BA784}">
      <dgm:prSet phldrT="[Texto]" custT="1"/>
      <dgm:spPr/>
      <dgm:t>
        <a:bodyPr/>
        <a:lstStyle/>
        <a:p>
          <a:r>
            <a:rPr lang="es-ES" sz="2000" b="1" dirty="0" smtClean="0"/>
            <a:t>Reducción IVA al mínimo</a:t>
          </a:r>
          <a:endParaRPr lang="es-ES" sz="2000" b="1" dirty="0"/>
        </a:p>
      </dgm:t>
    </dgm:pt>
    <dgm:pt modelId="{BCE9A826-876D-4D68-90C3-31AA78C5F924}" type="parTrans" cxnId="{B4A0B953-B732-49DC-BF1D-94E62E576BD9}">
      <dgm:prSet/>
      <dgm:spPr/>
      <dgm:t>
        <a:bodyPr/>
        <a:lstStyle/>
        <a:p>
          <a:endParaRPr lang="es-ES"/>
        </a:p>
      </dgm:t>
    </dgm:pt>
    <dgm:pt modelId="{AD574A60-5E3E-42D1-B9EB-2BBE64D6AECD}" type="sibTrans" cxnId="{B4A0B953-B732-49DC-BF1D-94E62E576BD9}">
      <dgm:prSet/>
      <dgm:spPr/>
      <dgm:t>
        <a:bodyPr/>
        <a:lstStyle/>
        <a:p>
          <a:endParaRPr lang="es-ES"/>
        </a:p>
      </dgm:t>
    </dgm:pt>
    <dgm:pt modelId="{06C6F152-83D8-435B-B62F-FF57BFE3578C}">
      <dgm:prSet phldrT="[Texto]" custT="1"/>
      <dgm:spPr/>
      <dgm:t>
        <a:bodyPr/>
        <a:lstStyle/>
        <a:p>
          <a:r>
            <a:rPr lang="es-ES" sz="2000" b="1" dirty="0" smtClean="0"/>
            <a:t>Aplicar rentas mínimas más justas y progresivas </a:t>
          </a:r>
          <a:endParaRPr lang="es-ES" sz="2000" b="1" dirty="0"/>
        </a:p>
      </dgm:t>
    </dgm:pt>
    <dgm:pt modelId="{11CA378A-DD7A-4454-A160-1BC1D8A7DBE9}" type="parTrans" cxnId="{8EAEF415-764A-4C8C-91FF-2A1243C21D1B}">
      <dgm:prSet/>
      <dgm:spPr/>
      <dgm:t>
        <a:bodyPr/>
        <a:lstStyle/>
        <a:p>
          <a:endParaRPr lang="es-ES"/>
        </a:p>
      </dgm:t>
    </dgm:pt>
    <dgm:pt modelId="{A49B2979-BE7E-44EB-8F1E-D7BEEBE924A8}" type="sibTrans" cxnId="{8EAEF415-764A-4C8C-91FF-2A1243C21D1B}">
      <dgm:prSet/>
      <dgm:spPr/>
      <dgm:t>
        <a:bodyPr/>
        <a:lstStyle/>
        <a:p>
          <a:endParaRPr lang="es-ES"/>
        </a:p>
      </dgm:t>
    </dgm:pt>
    <dgm:pt modelId="{7945AA79-350F-4717-A6BB-A7B03EFD846F}">
      <dgm:prSet phldrT="[Texto]" custT="1"/>
      <dgm:spPr/>
      <dgm:t>
        <a:bodyPr/>
        <a:lstStyle/>
        <a:p>
          <a:r>
            <a:rPr lang="es-ES" sz="2000" b="1" dirty="0" smtClean="0"/>
            <a:t>Aplicar </a:t>
          </a:r>
          <a:r>
            <a:rPr lang="es-ES" sz="2000" b="1" i="1" dirty="0" smtClean="0"/>
            <a:t>Renta per Cápita</a:t>
          </a:r>
          <a:endParaRPr lang="es-ES" sz="2000" b="1" i="1" dirty="0"/>
        </a:p>
      </dgm:t>
    </dgm:pt>
    <dgm:pt modelId="{3598CCF9-F309-417B-A3D0-D26B97673C77}" type="parTrans" cxnId="{CA5828CC-5649-462E-8325-1AB95D8C0450}">
      <dgm:prSet/>
      <dgm:spPr/>
    </dgm:pt>
    <dgm:pt modelId="{5042DB9C-AAA8-4615-83D0-9D270D1CEFA6}" type="sibTrans" cxnId="{CA5828CC-5649-462E-8325-1AB95D8C0450}">
      <dgm:prSet/>
      <dgm:spPr/>
    </dgm:pt>
    <dgm:pt modelId="{BC8C19E9-A5F5-4C12-A907-4B0A50526FE0}">
      <dgm:prSet phldrT="[Texto]" custT="1"/>
      <dgm:spPr/>
      <dgm:t>
        <a:bodyPr/>
        <a:lstStyle/>
        <a:p>
          <a:r>
            <a:rPr lang="es-ES" sz="2000" b="1" i="0" dirty="0" smtClean="0"/>
            <a:t>Ayudas por cada hijo, desde el primero hasta el último  (1,2,3,4,5 o más)</a:t>
          </a:r>
          <a:endParaRPr lang="es-ES" sz="2000" b="1" i="0" dirty="0"/>
        </a:p>
      </dgm:t>
    </dgm:pt>
    <dgm:pt modelId="{59C5E82A-067B-49C5-B5A8-3F9D9FDB97D1}" type="parTrans" cxnId="{36D18C2C-143E-4FB5-AD00-2E988C0A53B4}">
      <dgm:prSet/>
      <dgm:spPr/>
    </dgm:pt>
    <dgm:pt modelId="{34470667-8B9C-4EBA-BF57-DACB039EF9C1}" type="sibTrans" cxnId="{36D18C2C-143E-4FB5-AD00-2E988C0A53B4}">
      <dgm:prSet/>
      <dgm:spPr/>
    </dgm:pt>
    <dgm:pt modelId="{136159D5-02A7-4254-B613-35EB3C1509E2}">
      <dgm:prSet phldrT="[Texto]" custT="1"/>
      <dgm:spPr/>
      <dgm:t>
        <a:bodyPr/>
        <a:lstStyle/>
        <a:p>
          <a:r>
            <a:rPr lang="es-ES" sz="2000" b="1" i="0" dirty="0" smtClean="0"/>
            <a:t>Exención fiscal de las ayudas (que no cuenten como ingresos)</a:t>
          </a:r>
          <a:endParaRPr lang="es-ES" sz="2000" b="1" i="0" dirty="0"/>
        </a:p>
      </dgm:t>
    </dgm:pt>
    <dgm:pt modelId="{38CCC91D-02D0-4C07-BCEB-26B12C20937A}" type="parTrans" cxnId="{43F7BA7B-6843-4D0A-BD9C-2D632EE1554E}">
      <dgm:prSet/>
      <dgm:spPr/>
    </dgm:pt>
    <dgm:pt modelId="{661CA553-92FD-408B-AD9E-740E5A9692C3}" type="sibTrans" cxnId="{43F7BA7B-6843-4D0A-BD9C-2D632EE1554E}">
      <dgm:prSet/>
      <dgm:spPr/>
    </dgm:pt>
    <dgm:pt modelId="{366A3A99-4932-45DF-8824-2F4523AAA73A}">
      <dgm:prSet phldrT="[Texto]" custT="1"/>
      <dgm:spPr/>
      <dgm:t>
        <a:bodyPr/>
        <a:lstStyle/>
        <a:p>
          <a:r>
            <a:rPr lang="es-ES" sz="1800" b="1" i="0" dirty="0" smtClean="0"/>
            <a:t>Converger con el modelo fiscal alemán “</a:t>
          </a:r>
          <a:r>
            <a:rPr lang="es-ES" sz="1800" b="1" i="0" dirty="0" err="1" smtClean="0"/>
            <a:t>splitting</a:t>
          </a:r>
          <a:r>
            <a:rPr lang="es-ES" sz="1800" b="1" i="0" dirty="0" smtClean="0"/>
            <a:t>” (solo 1 ingreso que se divide entre dos y no se paga tantos impuestos, jubilación ama casa)</a:t>
          </a:r>
          <a:endParaRPr lang="es-ES" sz="1800" b="1" i="0" dirty="0"/>
        </a:p>
      </dgm:t>
    </dgm:pt>
    <dgm:pt modelId="{9BF8B887-5E35-4F94-A6F9-A4CEEDDF5ED5}" type="parTrans" cxnId="{9D6422C3-1B08-4D68-8FEE-0F893D69C929}">
      <dgm:prSet/>
      <dgm:spPr/>
    </dgm:pt>
    <dgm:pt modelId="{9D36835E-B087-4248-B58A-0CB7634FFC15}" type="sibTrans" cxnId="{9D6422C3-1B08-4D68-8FEE-0F893D69C929}">
      <dgm:prSet/>
      <dgm:spPr/>
    </dgm:pt>
    <dgm:pt modelId="{D39AD3A1-19BD-4065-959D-BF998F3B4B21}" type="pres">
      <dgm:prSet presAssocID="{C5A4EB83-12FD-4256-A0E6-F1C7A78FE1D7}" presName="linear" presStyleCnt="0">
        <dgm:presLayoutVars>
          <dgm:dir/>
          <dgm:animLvl val="lvl"/>
          <dgm:resizeHandles val="exact"/>
        </dgm:presLayoutVars>
      </dgm:prSet>
      <dgm:spPr/>
    </dgm:pt>
    <dgm:pt modelId="{8A3E64C5-F257-4254-9786-066B6D9E78B0}" type="pres">
      <dgm:prSet presAssocID="{6D68B66F-440C-4B1C-BA87-FA6610CA2322}" presName="parentLin" presStyleCnt="0"/>
      <dgm:spPr/>
    </dgm:pt>
    <dgm:pt modelId="{900B2B0D-6A56-46E1-BC7B-51C2A4AD03FD}" type="pres">
      <dgm:prSet presAssocID="{6D68B66F-440C-4B1C-BA87-FA6610CA2322}" presName="parentLeftMargin" presStyleLbl="node1" presStyleIdx="0" presStyleCnt="7"/>
      <dgm:spPr/>
    </dgm:pt>
    <dgm:pt modelId="{37B1B458-6B59-4F8D-89A8-2D584029FCA6}" type="pres">
      <dgm:prSet presAssocID="{6D68B66F-440C-4B1C-BA87-FA6610CA2322}" presName="parentText" presStyleLbl="node1" presStyleIdx="0" presStyleCnt="7" custScaleX="121769" custScaleY="257440">
        <dgm:presLayoutVars>
          <dgm:chMax val="0"/>
          <dgm:bulletEnabled val="1"/>
        </dgm:presLayoutVars>
      </dgm:prSet>
      <dgm:spPr/>
    </dgm:pt>
    <dgm:pt modelId="{0CB4BC51-0717-4CA2-92F4-65DA0A174833}" type="pres">
      <dgm:prSet presAssocID="{6D68B66F-440C-4B1C-BA87-FA6610CA2322}" presName="negativeSpace" presStyleCnt="0"/>
      <dgm:spPr/>
    </dgm:pt>
    <dgm:pt modelId="{B3AB0C2F-A762-419C-AF3E-2C097C5D1FF5}" type="pres">
      <dgm:prSet presAssocID="{6D68B66F-440C-4B1C-BA87-FA6610CA2322}" presName="childText" presStyleLbl="conFgAcc1" presStyleIdx="0" presStyleCnt="7">
        <dgm:presLayoutVars>
          <dgm:bulletEnabled val="1"/>
        </dgm:presLayoutVars>
      </dgm:prSet>
      <dgm:spPr/>
    </dgm:pt>
    <dgm:pt modelId="{11CB429D-0903-4CD4-BBAB-D4F66991A5E2}" type="pres">
      <dgm:prSet presAssocID="{52DB18CD-4721-4A13-8CB1-2CF93A3292FD}" presName="spaceBetweenRectangles" presStyleCnt="0"/>
      <dgm:spPr/>
    </dgm:pt>
    <dgm:pt modelId="{11BCF810-4509-47B9-9E16-3A2C3D02F3E8}" type="pres">
      <dgm:prSet presAssocID="{BB50CDDF-CA46-4993-AE1D-8A52FB3BA784}" presName="parentLin" presStyleCnt="0"/>
      <dgm:spPr/>
    </dgm:pt>
    <dgm:pt modelId="{9474266F-4DEC-4134-9B96-1F7DAA485468}" type="pres">
      <dgm:prSet presAssocID="{BB50CDDF-CA46-4993-AE1D-8A52FB3BA784}" presName="parentLeftMargin" presStyleLbl="node1" presStyleIdx="0" presStyleCnt="7"/>
      <dgm:spPr/>
    </dgm:pt>
    <dgm:pt modelId="{85C2B2DA-8191-463D-818D-4DA1ECCABE7B}" type="pres">
      <dgm:prSet presAssocID="{BB50CDDF-CA46-4993-AE1D-8A52FB3BA784}" presName="parentText" presStyleLbl="node1" presStyleIdx="1" presStyleCnt="7" custScaleX="121769" custScaleY="162693" custLinFactNeighborX="14286" custLinFactNeighborY="2996">
        <dgm:presLayoutVars>
          <dgm:chMax val="0"/>
          <dgm:bulletEnabled val="1"/>
        </dgm:presLayoutVars>
      </dgm:prSet>
      <dgm:spPr/>
    </dgm:pt>
    <dgm:pt modelId="{96A39CB2-2FFB-4465-838C-C698C6139894}" type="pres">
      <dgm:prSet presAssocID="{BB50CDDF-CA46-4993-AE1D-8A52FB3BA784}" presName="negativeSpace" presStyleCnt="0"/>
      <dgm:spPr/>
    </dgm:pt>
    <dgm:pt modelId="{CD215531-ACD6-430F-B5C7-0134418BC047}" type="pres">
      <dgm:prSet presAssocID="{BB50CDDF-CA46-4993-AE1D-8A52FB3BA784}" presName="childText" presStyleLbl="conFgAcc1" presStyleIdx="1" presStyleCnt="7">
        <dgm:presLayoutVars>
          <dgm:bulletEnabled val="1"/>
        </dgm:presLayoutVars>
      </dgm:prSet>
      <dgm:spPr/>
    </dgm:pt>
    <dgm:pt modelId="{F5F057C3-BBD0-42EA-BC3D-F3C86F73F09E}" type="pres">
      <dgm:prSet presAssocID="{AD574A60-5E3E-42D1-B9EB-2BBE64D6AECD}" presName="spaceBetweenRectangles" presStyleCnt="0"/>
      <dgm:spPr/>
    </dgm:pt>
    <dgm:pt modelId="{9C7C918E-165B-412F-986C-86DA3734FFA2}" type="pres">
      <dgm:prSet presAssocID="{06C6F152-83D8-435B-B62F-FF57BFE3578C}" presName="parentLin" presStyleCnt="0"/>
      <dgm:spPr/>
    </dgm:pt>
    <dgm:pt modelId="{B0CF6359-A593-4083-9692-1B02A8FCBE5B}" type="pres">
      <dgm:prSet presAssocID="{06C6F152-83D8-435B-B62F-FF57BFE3578C}" presName="parentLeftMargin" presStyleLbl="node1" presStyleIdx="1" presStyleCnt="7"/>
      <dgm:spPr/>
    </dgm:pt>
    <dgm:pt modelId="{BEE0078A-2E64-4323-BCD0-9FB6C48F96D9}" type="pres">
      <dgm:prSet presAssocID="{06C6F152-83D8-435B-B62F-FF57BFE3578C}" presName="parentText" presStyleLbl="node1" presStyleIdx="2" presStyleCnt="7" custScaleX="124490" custScaleY="2368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EEEAD4-C567-4B07-8FEA-1A049FABE0EB}" type="pres">
      <dgm:prSet presAssocID="{06C6F152-83D8-435B-B62F-FF57BFE3578C}" presName="negativeSpace" presStyleCnt="0"/>
      <dgm:spPr/>
    </dgm:pt>
    <dgm:pt modelId="{BAB97015-9421-4164-9A8E-55560B4CD219}" type="pres">
      <dgm:prSet presAssocID="{06C6F152-83D8-435B-B62F-FF57BFE3578C}" presName="childText" presStyleLbl="conFgAcc1" presStyleIdx="2" presStyleCnt="7">
        <dgm:presLayoutVars>
          <dgm:bulletEnabled val="1"/>
        </dgm:presLayoutVars>
      </dgm:prSet>
      <dgm:spPr/>
    </dgm:pt>
    <dgm:pt modelId="{153110FE-2138-45D5-9DA9-52B16F48EA10}" type="pres">
      <dgm:prSet presAssocID="{A49B2979-BE7E-44EB-8F1E-D7BEEBE924A8}" presName="spaceBetweenRectangles" presStyleCnt="0"/>
      <dgm:spPr/>
    </dgm:pt>
    <dgm:pt modelId="{6F2D243A-1CED-48A8-8CA2-DC03CE07F92B}" type="pres">
      <dgm:prSet presAssocID="{7945AA79-350F-4717-A6BB-A7B03EFD846F}" presName="parentLin" presStyleCnt="0"/>
      <dgm:spPr/>
    </dgm:pt>
    <dgm:pt modelId="{28F44C55-BCF4-47F7-95C8-5EAD5C539895}" type="pres">
      <dgm:prSet presAssocID="{7945AA79-350F-4717-A6BB-A7B03EFD846F}" presName="parentLeftMargin" presStyleLbl="node1" presStyleIdx="2" presStyleCnt="7"/>
      <dgm:spPr/>
    </dgm:pt>
    <dgm:pt modelId="{FE532F55-DD8E-4E33-A150-343250ECA455}" type="pres">
      <dgm:prSet presAssocID="{7945AA79-350F-4717-A6BB-A7B03EFD846F}" presName="parentText" presStyleLbl="node1" presStyleIdx="3" presStyleCnt="7" custScaleX="124490" custScaleY="167959">
        <dgm:presLayoutVars>
          <dgm:chMax val="0"/>
          <dgm:bulletEnabled val="1"/>
        </dgm:presLayoutVars>
      </dgm:prSet>
      <dgm:spPr/>
    </dgm:pt>
    <dgm:pt modelId="{C02B91B6-0F69-4AC8-B595-EFEF9AF79738}" type="pres">
      <dgm:prSet presAssocID="{7945AA79-350F-4717-A6BB-A7B03EFD846F}" presName="negativeSpace" presStyleCnt="0"/>
      <dgm:spPr/>
    </dgm:pt>
    <dgm:pt modelId="{E867AF9B-58BC-405F-BF5D-6CA3316A004E}" type="pres">
      <dgm:prSet presAssocID="{7945AA79-350F-4717-A6BB-A7B03EFD846F}" presName="childText" presStyleLbl="conFgAcc1" presStyleIdx="3" presStyleCnt="7">
        <dgm:presLayoutVars>
          <dgm:bulletEnabled val="1"/>
        </dgm:presLayoutVars>
      </dgm:prSet>
      <dgm:spPr/>
    </dgm:pt>
    <dgm:pt modelId="{6038FB5B-6AA5-4361-B582-F39DA49A1345}" type="pres">
      <dgm:prSet presAssocID="{5042DB9C-AAA8-4615-83D0-9D270D1CEFA6}" presName="spaceBetweenRectangles" presStyleCnt="0"/>
      <dgm:spPr/>
    </dgm:pt>
    <dgm:pt modelId="{FF505EBE-8283-4469-B482-E230CEEEB8C2}" type="pres">
      <dgm:prSet presAssocID="{BC8C19E9-A5F5-4C12-A907-4B0A50526FE0}" presName="parentLin" presStyleCnt="0"/>
      <dgm:spPr/>
    </dgm:pt>
    <dgm:pt modelId="{D31147BF-71CA-4D78-9164-D55EEBEC39D1}" type="pres">
      <dgm:prSet presAssocID="{BC8C19E9-A5F5-4C12-A907-4B0A50526FE0}" presName="parentLeftMargin" presStyleLbl="node1" presStyleIdx="3" presStyleCnt="7"/>
      <dgm:spPr/>
    </dgm:pt>
    <dgm:pt modelId="{4B2B7469-1BA4-4BC7-87E3-C03577C3C589}" type="pres">
      <dgm:prSet presAssocID="{BC8C19E9-A5F5-4C12-A907-4B0A50526FE0}" presName="parentText" presStyleLbl="node1" presStyleIdx="4" presStyleCnt="7" custScaleX="125171" custScaleY="218577">
        <dgm:presLayoutVars>
          <dgm:chMax val="0"/>
          <dgm:bulletEnabled val="1"/>
        </dgm:presLayoutVars>
      </dgm:prSet>
      <dgm:spPr/>
    </dgm:pt>
    <dgm:pt modelId="{ECB26255-4D3D-4271-ACBD-32721EE90F4A}" type="pres">
      <dgm:prSet presAssocID="{BC8C19E9-A5F5-4C12-A907-4B0A50526FE0}" presName="negativeSpace" presStyleCnt="0"/>
      <dgm:spPr/>
    </dgm:pt>
    <dgm:pt modelId="{F73AC8F3-7F90-47D9-AC05-A43B8D89B0CE}" type="pres">
      <dgm:prSet presAssocID="{BC8C19E9-A5F5-4C12-A907-4B0A50526FE0}" presName="childText" presStyleLbl="conFgAcc1" presStyleIdx="4" presStyleCnt="7">
        <dgm:presLayoutVars>
          <dgm:bulletEnabled val="1"/>
        </dgm:presLayoutVars>
      </dgm:prSet>
      <dgm:spPr/>
    </dgm:pt>
    <dgm:pt modelId="{28C95EB5-E3A2-48F5-BC7B-BCC16A6A337A}" type="pres">
      <dgm:prSet presAssocID="{34470667-8B9C-4EBA-BF57-DACB039EF9C1}" presName="spaceBetweenRectangles" presStyleCnt="0"/>
      <dgm:spPr/>
    </dgm:pt>
    <dgm:pt modelId="{F3365B0E-1DE9-48B3-A2EE-A4AB04DE2372}" type="pres">
      <dgm:prSet presAssocID="{136159D5-02A7-4254-B613-35EB3C1509E2}" presName="parentLin" presStyleCnt="0"/>
      <dgm:spPr/>
    </dgm:pt>
    <dgm:pt modelId="{053E786D-71BA-4136-83E5-BC17DB01D89D}" type="pres">
      <dgm:prSet presAssocID="{136159D5-02A7-4254-B613-35EB3C1509E2}" presName="parentLeftMargin" presStyleLbl="node1" presStyleIdx="4" presStyleCnt="7"/>
      <dgm:spPr/>
    </dgm:pt>
    <dgm:pt modelId="{BA05AE7F-21D6-4824-82CE-94296B63A428}" type="pres">
      <dgm:prSet presAssocID="{136159D5-02A7-4254-B613-35EB3C1509E2}" presName="parentText" presStyleLbl="node1" presStyleIdx="5" presStyleCnt="7" custScaleX="127210" custScaleY="175510">
        <dgm:presLayoutVars>
          <dgm:chMax val="0"/>
          <dgm:bulletEnabled val="1"/>
        </dgm:presLayoutVars>
      </dgm:prSet>
      <dgm:spPr/>
    </dgm:pt>
    <dgm:pt modelId="{5722A096-252E-4EB8-BEB1-5923C20591CB}" type="pres">
      <dgm:prSet presAssocID="{136159D5-02A7-4254-B613-35EB3C1509E2}" presName="negativeSpace" presStyleCnt="0"/>
      <dgm:spPr/>
    </dgm:pt>
    <dgm:pt modelId="{5D608D3F-A559-42F1-8877-D68A55D6719A}" type="pres">
      <dgm:prSet presAssocID="{136159D5-02A7-4254-B613-35EB3C1509E2}" presName="childText" presStyleLbl="conFgAcc1" presStyleIdx="5" presStyleCnt="7">
        <dgm:presLayoutVars>
          <dgm:bulletEnabled val="1"/>
        </dgm:presLayoutVars>
      </dgm:prSet>
      <dgm:spPr/>
    </dgm:pt>
    <dgm:pt modelId="{9641780E-EDB1-4F2D-821C-95227328556E}" type="pres">
      <dgm:prSet presAssocID="{661CA553-92FD-408B-AD9E-740E5A9692C3}" presName="spaceBetweenRectangles" presStyleCnt="0"/>
      <dgm:spPr/>
    </dgm:pt>
    <dgm:pt modelId="{A963974B-D0D9-4F30-B0AF-B06F40AE41AE}" type="pres">
      <dgm:prSet presAssocID="{366A3A99-4932-45DF-8824-2F4523AAA73A}" presName="parentLin" presStyleCnt="0"/>
      <dgm:spPr/>
    </dgm:pt>
    <dgm:pt modelId="{48A3C6E5-CBB2-45CA-B77A-A31A71068E6A}" type="pres">
      <dgm:prSet presAssocID="{366A3A99-4932-45DF-8824-2F4523AAA73A}" presName="parentLeftMargin" presStyleLbl="node1" presStyleIdx="5" presStyleCnt="7"/>
      <dgm:spPr/>
    </dgm:pt>
    <dgm:pt modelId="{2909CCB1-E10E-4ED5-9C26-E72ED6AF5293}" type="pres">
      <dgm:prSet presAssocID="{366A3A99-4932-45DF-8824-2F4523AAA73A}" presName="parentText" presStyleLbl="node1" presStyleIdx="6" presStyleCnt="7" custScaleX="127902" custScaleY="29163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5D1F42-10F1-4AE3-BD3F-C3BA5AFFC110}" type="pres">
      <dgm:prSet presAssocID="{366A3A99-4932-45DF-8824-2F4523AAA73A}" presName="negativeSpace" presStyleCnt="0"/>
      <dgm:spPr/>
    </dgm:pt>
    <dgm:pt modelId="{B955AA61-481A-4D6C-96EC-A21D49809C28}" type="pres">
      <dgm:prSet presAssocID="{366A3A99-4932-45DF-8824-2F4523AAA73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43F7BA7B-6843-4D0A-BD9C-2D632EE1554E}" srcId="{C5A4EB83-12FD-4256-A0E6-F1C7A78FE1D7}" destId="{136159D5-02A7-4254-B613-35EB3C1509E2}" srcOrd="5" destOrd="0" parTransId="{38CCC91D-02D0-4C07-BCEB-26B12C20937A}" sibTransId="{661CA553-92FD-408B-AD9E-740E5A9692C3}"/>
    <dgm:cxn modelId="{B195E351-1B88-450F-8D0F-C78DBCDE3DC4}" type="presOf" srcId="{06C6F152-83D8-435B-B62F-FF57BFE3578C}" destId="{BEE0078A-2E64-4323-BCD0-9FB6C48F96D9}" srcOrd="1" destOrd="0" presId="urn:microsoft.com/office/officeart/2005/8/layout/list1"/>
    <dgm:cxn modelId="{8F71D36E-DAE9-4585-ABA7-25096013CEEC}" srcId="{C5A4EB83-12FD-4256-A0E6-F1C7A78FE1D7}" destId="{6D68B66F-440C-4B1C-BA87-FA6610CA2322}" srcOrd="0" destOrd="0" parTransId="{919E0362-8272-4100-B4B7-42BADB09A24C}" sibTransId="{52DB18CD-4721-4A13-8CB1-2CF93A3292FD}"/>
    <dgm:cxn modelId="{AD1E4C26-0DA1-4231-B1AE-0CC9DE2F2D3C}" type="presOf" srcId="{BC8C19E9-A5F5-4C12-A907-4B0A50526FE0}" destId="{D31147BF-71CA-4D78-9164-D55EEBEC39D1}" srcOrd="0" destOrd="0" presId="urn:microsoft.com/office/officeart/2005/8/layout/list1"/>
    <dgm:cxn modelId="{26F75944-CB8C-48CB-905C-02CE9BA3DBCE}" type="presOf" srcId="{BB50CDDF-CA46-4993-AE1D-8A52FB3BA784}" destId="{85C2B2DA-8191-463D-818D-4DA1ECCABE7B}" srcOrd="1" destOrd="0" presId="urn:microsoft.com/office/officeart/2005/8/layout/list1"/>
    <dgm:cxn modelId="{2805A8A8-EDC5-40A6-AA68-3F222C37127F}" type="presOf" srcId="{C5A4EB83-12FD-4256-A0E6-F1C7A78FE1D7}" destId="{D39AD3A1-19BD-4065-959D-BF998F3B4B21}" srcOrd="0" destOrd="0" presId="urn:microsoft.com/office/officeart/2005/8/layout/list1"/>
    <dgm:cxn modelId="{E362620E-3A8B-411C-A587-8833A1BEB58C}" type="presOf" srcId="{136159D5-02A7-4254-B613-35EB3C1509E2}" destId="{053E786D-71BA-4136-83E5-BC17DB01D89D}" srcOrd="0" destOrd="0" presId="urn:microsoft.com/office/officeart/2005/8/layout/list1"/>
    <dgm:cxn modelId="{41DD6805-9536-489D-8CFB-4F61AB36FC18}" type="presOf" srcId="{366A3A99-4932-45DF-8824-2F4523AAA73A}" destId="{2909CCB1-E10E-4ED5-9C26-E72ED6AF5293}" srcOrd="1" destOrd="0" presId="urn:microsoft.com/office/officeart/2005/8/layout/list1"/>
    <dgm:cxn modelId="{DEF0BFAF-06C5-4C61-8AC6-F32BCD08A1E0}" type="presOf" srcId="{BC8C19E9-A5F5-4C12-A907-4B0A50526FE0}" destId="{4B2B7469-1BA4-4BC7-87E3-C03577C3C589}" srcOrd="1" destOrd="0" presId="urn:microsoft.com/office/officeart/2005/8/layout/list1"/>
    <dgm:cxn modelId="{CA5828CC-5649-462E-8325-1AB95D8C0450}" srcId="{C5A4EB83-12FD-4256-A0E6-F1C7A78FE1D7}" destId="{7945AA79-350F-4717-A6BB-A7B03EFD846F}" srcOrd="3" destOrd="0" parTransId="{3598CCF9-F309-417B-A3D0-D26B97673C77}" sibTransId="{5042DB9C-AAA8-4615-83D0-9D270D1CEFA6}"/>
    <dgm:cxn modelId="{07C91073-BAE7-401E-A1FF-5B90469A3F09}" type="presOf" srcId="{6D68B66F-440C-4B1C-BA87-FA6610CA2322}" destId="{900B2B0D-6A56-46E1-BC7B-51C2A4AD03FD}" srcOrd="0" destOrd="0" presId="urn:microsoft.com/office/officeart/2005/8/layout/list1"/>
    <dgm:cxn modelId="{8A4C271B-E485-4006-995B-0CEB7A504003}" type="presOf" srcId="{366A3A99-4932-45DF-8824-2F4523AAA73A}" destId="{48A3C6E5-CBB2-45CA-B77A-A31A71068E6A}" srcOrd="0" destOrd="0" presId="urn:microsoft.com/office/officeart/2005/8/layout/list1"/>
    <dgm:cxn modelId="{EAC6DBCD-3692-4489-8538-F911B6688F47}" type="presOf" srcId="{7945AA79-350F-4717-A6BB-A7B03EFD846F}" destId="{FE532F55-DD8E-4E33-A150-343250ECA455}" srcOrd="1" destOrd="0" presId="urn:microsoft.com/office/officeart/2005/8/layout/list1"/>
    <dgm:cxn modelId="{B7110D60-7EB8-4046-8E55-3338C2EF5151}" type="presOf" srcId="{BB50CDDF-CA46-4993-AE1D-8A52FB3BA784}" destId="{9474266F-4DEC-4134-9B96-1F7DAA485468}" srcOrd="0" destOrd="0" presId="urn:microsoft.com/office/officeart/2005/8/layout/list1"/>
    <dgm:cxn modelId="{0863DAB2-7643-4E11-AEF4-63B65EA9EC4E}" type="presOf" srcId="{06C6F152-83D8-435B-B62F-FF57BFE3578C}" destId="{B0CF6359-A593-4083-9692-1B02A8FCBE5B}" srcOrd="0" destOrd="0" presId="urn:microsoft.com/office/officeart/2005/8/layout/list1"/>
    <dgm:cxn modelId="{36D18C2C-143E-4FB5-AD00-2E988C0A53B4}" srcId="{C5A4EB83-12FD-4256-A0E6-F1C7A78FE1D7}" destId="{BC8C19E9-A5F5-4C12-A907-4B0A50526FE0}" srcOrd="4" destOrd="0" parTransId="{59C5E82A-067B-49C5-B5A8-3F9D9FDB97D1}" sibTransId="{34470667-8B9C-4EBA-BF57-DACB039EF9C1}"/>
    <dgm:cxn modelId="{B4A0B953-B732-49DC-BF1D-94E62E576BD9}" srcId="{C5A4EB83-12FD-4256-A0E6-F1C7A78FE1D7}" destId="{BB50CDDF-CA46-4993-AE1D-8A52FB3BA784}" srcOrd="1" destOrd="0" parTransId="{BCE9A826-876D-4D68-90C3-31AA78C5F924}" sibTransId="{AD574A60-5E3E-42D1-B9EB-2BBE64D6AECD}"/>
    <dgm:cxn modelId="{9D6422C3-1B08-4D68-8FEE-0F893D69C929}" srcId="{C5A4EB83-12FD-4256-A0E6-F1C7A78FE1D7}" destId="{366A3A99-4932-45DF-8824-2F4523AAA73A}" srcOrd="6" destOrd="0" parTransId="{9BF8B887-5E35-4F94-A6F9-A4CEEDDF5ED5}" sibTransId="{9D36835E-B087-4248-B58A-0CB7634FFC15}"/>
    <dgm:cxn modelId="{3D4862F5-A83D-4689-A250-EE4D36D3BE3D}" type="presOf" srcId="{7945AA79-350F-4717-A6BB-A7B03EFD846F}" destId="{28F44C55-BCF4-47F7-95C8-5EAD5C539895}" srcOrd="0" destOrd="0" presId="urn:microsoft.com/office/officeart/2005/8/layout/list1"/>
    <dgm:cxn modelId="{8EAEF415-764A-4C8C-91FF-2A1243C21D1B}" srcId="{C5A4EB83-12FD-4256-A0E6-F1C7A78FE1D7}" destId="{06C6F152-83D8-435B-B62F-FF57BFE3578C}" srcOrd="2" destOrd="0" parTransId="{11CA378A-DD7A-4454-A160-1BC1D8A7DBE9}" sibTransId="{A49B2979-BE7E-44EB-8F1E-D7BEEBE924A8}"/>
    <dgm:cxn modelId="{59B3A23F-7A94-424F-8CAC-4161BF3A4711}" type="presOf" srcId="{6D68B66F-440C-4B1C-BA87-FA6610CA2322}" destId="{37B1B458-6B59-4F8D-89A8-2D584029FCA6}" srcOrd="1" destOrd="0" presId="urn:microsoft.com/office/officeart/2005/8/layout/list1"/>
    <dgm:cxn modelId="{9C3EA5CF-C2F6-4767-B5FA-7EA83FEF08B0}" type="presOf" srcId="{136159D5-02A7-4254-B613-35EB3C1509E2}" destId="{BA05AE7F-21D6-4824-82CE-94296B63A428}" srcOrd="1" destOrd="0" presId="urn:microsoft.com/office/officeart/2005/8/layout/list1"/>
    <dgm:cxn modelId="{FF64EF22-25E6-475E-B1AE-858B62E3A858}" type="presParOf" srcId="{D39AD3A1-19BD-4065-959D-BF998F3B4B21}" destId="{8A3E64C5-F257-4254-9786-066B6D9E78B0}" srcOrd="0" destOrd="0" presId="urn:microsoft.com/office/officeart/2005/8/layout/list1"/>
    <dgm:cxn modelId="{4AA39FCD-776D-44CC-959D-6BC43799FD7B}" type="presParOf" srcId="{8A3E64C5-F257-4254-9786-066B6D9E78B0}" destId="{900B2B0D-6A56-46E1-BC7B-51C2A4AD03FD}" srcOrd="0" destOrd="0" presId="urn:microsoft.com/office/officeart/2005/8/layout/list1"/>
    <dgm:cxn modelId="{3B9B14DE-BFFD-4778-B203-FF1BB3F248CE}" type="presParOf" srcId="{8A3E64C5-F257-4254-9786-066B6D9E78B0}" destId="{37B1B458-6B59-4F8D-89A8-2D584029FCA6}" srcOrd="1" destOrd="0" presId="urn:microsoft.com/office/officeart/2005/8/layout/list1"/>
    <dgm:cxn modelId="{463AC6C9-BB6A-477D-B524-8E6BCF205782}" type="presParOf" srcId="{D39AD3A1-19BD-4065-959D-BF998F3B4B21}" destId="{0CB4BC51-0717-4CA2-92F4-65DA0A174833}" srcOrd="1" destOrd="0" presId="urn:microsoft.com/office/officeart/2005/8/layout/list1"/>
    <dgm:cxn modelId="{93D25E18-F7D9-4B8B-AA8A-19524DC8694E}" type="presParOf" srcId="{D39AD3A1-19BD-4065-959D-BF998F3B4B21}" destId="{B3AB0C2F-A762-419C-AF3E-2C097C5D1FF5}" srcOrd="2" destOrd="0" presId="urn:microsoft.com/office/officeart/2005/8/layout/list1"/>
    <dgm:cxn modelId="{09B87E7E-7EA8-4E46-9387-0E3A974FF3B4}" type="presParOf" srcId="{D39AD3A1-19BD-4065-959D-BF998F3B4B21}" destId="{11CB429D-0903-4CD4-BBAB-D4F66991A5E2}" srcOrd="3" destOrd="0" presId="urn:microsoft.com/office/officeart/2005/8/layout/list1"/>
    <dgm:cxn modelId="{458BEB39-7BD1-415B-A627-38048CB661FB}" type="presParOf" srcId="{D39AD3A1-19BD-4065-959D-BF998F3B4B21}" destId="{11BCF810-4509-47B9-9E16-3A2C3D02F3E8}" srcOrd="4" destOrd="0" presId="urn:microsoft.com/office/officeart/2005/8/layout/list1"/>
    <dgm:cxn modelId="{4CA7A250-D584-40A6-9E06-389A6EDF32E9}" type="presParOf" srcId="{11BCF810-4509-47B9-9E16-3A2C3D02F3E8}" destId="{9474266F-4DEC-4134-9B96-1F7DAA485468}" srcOrd="0" destOrd="0" presId="urn:microsoft.com/office/officeart/2005/8/layout/list1"/>
    <dgm:cxn modelId="{16976165-6383-4B6D-9223-5FF4E0B9C6EA}" type="presParOf" srcId="{11BCF810-4509-47B9-9E16-3A2C3D02F3E8}" destId="{85C2B2DA-8191-463D-818D-4DA1ECCABE7B}" srcOrd="1" destOrd="0" presId="urn:microsoft.com/office/officeart/2005/8/layout/list1"/>
    <dgm:cxn modelId="{C3E9C248-5FEE-43A3-98AF-90FB64541288}" type="presParOf" srcId="{D39AD3A1-19BD-4065-959D-BF998F3B4B21}" destId="{96A39CB2-2FFB-4465-838C-C698C6139894}" srcOrd="5" destOrd="0" presId="urn:microsoft.com/office/officeart/2005/8/layout/list1"/>
    <dgm:cxn modelId="{42AB7CA5-6A65-4069-8E78-7361D15C06EB}" type="presParOf" srcId="{D39AD3A1-19BD-4065-959D-BF998F3B4B21}" destId="{CD215531-ACD6-430F-B5C7-0134418BC047}" srcOrd="6" destOrd="0" presId="urn:microsoft.com/office/officeart/2005/8/layout/list1"/>
    <dgm:cxn modelId="{D35AC3BA-CA8B-49F6-823D-A2E306E33802}" type="presParOf" srcId="{D39AD3A1-19BD-4065-959D-BF998F3B4B21}" destId="{F5F057C3-BBD0-42EA-BC3D-F3C86F73F09E}" srcOrd="7" destOrd="0" presId="urn:microsoft.com/office/officeart/2005/8/layout/list1"/>
    <dgm:cxn modelId="{763AE1BF-55BB-4C67-80AF-A59378B44652}" type="presParOf" srcId="{D39AD3A1-19BD-4065-959D-BF998F3B4B21}" destId="{9C7C918E-165B-412F-986C-86DA3734FFA2}" srcOrd="8" destOrd="0" presId="urn:microsoft.com/office/officeart/2005/8/layout/list1"/>
    <dgm:cxn modelId="{1DE9827C-31E0-4DE4-BFC2-F4F3D9AA1EF0}" type="presParOf" srcId="{9C7C918E-165B-412F-986C-86DA3734FFA2}" destId="{B0CF6359-A593-4083-9692-1B02A8FCBE5B}" srcOrd="0" destOrd="0" presId="urn:microsoft.com/office/officeart/2005/8/layout/list1"/>
    <dgm:cxn modelId="{1DCC015C-77A1-4F23-85EA-D1E76879D5B2}" type="presParOf" srcId="{9C7C918E-165B-412F-986C-86DA3734FFA2}" destId="{BEE0078A-2E64-4323-BCD0-9FB6C48F96D9}" srcOrd="1" destOrd="0" presId="urn:microsoft.com/office/officeart/2005/8/layout/list1"/>
    <dgm:cxn modelId="{27E9DCC4-AB4E-41AF-BD00-CC6D78F6B9CA}" type="presParOf" srcId="{D39AD3A1-19BD-4065-959D-BF998F3B4B21}" destId="{4EEEEAD4-C567-4B07-8FEA-1A049FABE0EB}" srcOrd="9" destOrd="0" presId="urn:microsoft.com/office/officeart/2005/8/layout/list1"/>
    <dgm:cxn modelId="{AF4B7377-47B6-4A29-90FC-4B7C10A71D9D}" type="presParOf" srcId="{D39AD3A1-19BD-4065-959D-BF998F3B4B21}" destId="{BAB97015-9421-4164-9A8E-55560B4CD219}" srcOrd="10" destOrd="0" presId="urn:microsoft.com/office/officeart/2005/8/layout/list1"/>
    <dgm:cxn modelId="{99F75EB9-01CC-41E4-B3A5-7B19B10BBDEE}" type="presParOf" srcId="{D39AD3A1-19BD-4065-959D-BF998F3B4B21}" destId="{153110FE-2138-45D5-9DA9-52B16F48EA10}" srcOrd="11" destOrd="0" presId="urn:microsoft.com/office/officeart/2005/8/layout/list1"/>
    <dgm:cxn modelId="{12264DCE-B369-4EEE-A821-74FE07B41195}" type="presParOf" srcId="{D39AD3A1-19BD-4065-959D-BF998F3B4B21}" destId="{6F2D243A-1CED-48A8-8CA2-DC03CE07F92B}" srcOrd="12" destOrd="0" presId="urn:microsoft.com/office/officeart/2005/8/layout/list1"/>
    <dgm:cxn modelId="{1CA01980-18F7-4C18-B722-3C194C243248}" type="presParOf" srcId="{6F2D243A-1CED-48A8-8CA2-DC03CE07F92B}" destId="{28F44C55-BCF4-47F7-95C8-5EAD5C539895}" srcOrd="0" destOrd="0" presId="urn:microsoft.com/office/officeart/2005/8/layout/list1"/>
    <dgm:cxn modelId="{85B4A476-0DAF-4033-96CD-6C1909E7F4FD}" type="presParOf" srcId="{6F2D243A-1CED-48A8-8CA2-DC03CE07F92B}" destId="{FE532F55-DD8E-4E33-A150-343250ECA455}" srcOrd="1" destOrd="0" presId="urn:microsoft.com/office/officeart/2005/8/layout/list1"/>
    <dgm:cxn modelId="{4EE1506D-AEDE-4FC0-8226-D4584CE8DFA6}" type="presParOf" srcId="{D39AD3A1-19BD-4065-959D-BF998F3B4B21}" destId="{C02B91B6-0F69-4AC8-B595-EFEF9AF79738}" srcOrd="13" destOrd="0" presId="urn:microsoft.com/office/officeart/2005/8/layout/list1"/>
    <dgm:cxn modelId="{911476F4-A458-457F-9180-283D6BD8C6C0}" type="presParOf" srcId="{D39AD3A1-19BD-4065-959D-BF998F3B4B21}" destId="{E867AF9B-58BC-405F-BF5D-6CA3316A004E}" srcOrd="14" destOrd="0" presId="urn:microsoft.com/office/officeart/2005/8/layout/list1"/>
    <dgm:cxn modelId="{CD0D5D68-0316-4FA0-A880-ADCE0705CCD6}" type="presParOf" srcId="{D39AD3A1-19BD-4065-959D-BF998F3B4B21}" destId="{6038FB5B-6AA5-4361-B582-F39DA49A1345}" srcOrd="15" destOrd="0" presId="urn:microsoft.com/office/officeart/2005/8/layout/list1"/>
    <dgm:cxn modelId="{526522AB-C3BC-4D16-B47A-999C9823034C}" type="presParOf" srcId="{D39AD3A1-19BD-4065-959D-BF998F3B4B21}" destId="{FF505EBE-8283-4469-B482-E230CEEEB8C2}" srcOrd="16" destOrd="0" presId="urn:microsoft.com/office/officeart/2005/8/layout/list1"/>
    <dgm:cxn modelId="{10BA17B6-19CD-4FEA-B341-540558B36EFE}" type="presParOf" srcId="{FF505EBE-8283-4469-B482-E230CEEEB8C2}" destId="{D31147BF-71CA-4D78-9164-D55EEBEC39D1}" srcOrd="0" destOrd="0" presId="urn:microsoft.com/office/officeart/2005/8/layout/list1"/>
    <dgm:cxn modelId="{546B344D-1B95-4960-B1F5-7C1911B292E0}" type="presParOf" srcId="{FF505EBE-8283-4469-B482-E230CEEEB8C2}" destId="{4B2B7469-1BA4-4BC7-87E3-C03577C3C589}" srcOrd="1" destOrd="0" presId="urn:microsoft.com/office/officeart/2005/8/layout/list1"/>
    <dgm:cxn modelId="{0C07D408-659B-48F9-9CC6-D53F3FC4D909}" type="presParOf" srcId="{D39AD3A1-19BD-4065-959D-BF998F3B4B21}" destId="{ECB26255-4D3D-4271-ACBD-32721EE90F4A}" srcOrd="17" destOrd="0" presId="urn:microsoft.com/office/officeart/2005/8/layout/list1"/>
    <dgm:cxn modelId="{2035A3A9-19D9-4D8D-BAAE-2933C50F616A}" type="presParOf" srcId="{D39AD3A1-19BD-4065-959D-BF998F3B4B21}" destId="{F73AC8F3-7F90-47D9-AC05-A43B8D89B0CE}" srcOrd="18" destOrd="0" presId="urn:microsoft.com/office/officeart/2005/8/layout/list1"/>
    <dgm:cxn modelId="{A56CD0AD-90D7-492E-9920-2FD9E48C599B}" type="presParOf" srcId="{D39AD3A1-19BD-4065-959D-BF998F3B4B21}" destId="{28C95EB5-E3A2-48F5-BC7B-BCC16A6A337A}" srcOrd="19" destOrd="0" presId="urn:microsoft.com/office/officeart/2005/8/layout/list1"/>
    <dgm:cxn modelId="{5D9AE8AA-CFA9-47B1-AA36-59A016AD03C3}" type="presParOf" srcId="{D39AD3A1-19BD-4065-959D-BF998F3B4B21}" destId="{F3365B0E-1DE9-48B3-A2EE-A4AB04DE2372}" srcOrd="20" destOrd="0" presId="urn:microsoft.com/office/officeart/2005/8/layout/list1"/>
    <dgm:cxn modelId="{90E04B0F-6A97-49D4-9919-C46339A8882E}" type="presParOf" srcId="{F3365B0E-1DE9-48B3-A2EE-A4AB04DE2372}" destId="{053E786D-71BA-4136-83E5-BC17DB01D89D}" srcOrd="0" destOrd="0" presId="urn:microsoft.com/office/officeart/2005/8/layout/list1"/>
    <dgm:cxn modelId="{C111F69C-6D8D-4151-A885-AD73DE5B8ABA}" type="presParOf" srcId="{F3365B0E-1DE9-48B3-A2EE-A4AB04DE2372}" destId="{BA05AE7F-21D6-4824-82CE-94296B63A428}" srcOrd="1" destOrd="0" presId="urn:microsoft.com/office/officeart/2005/8/layout/list1"/>
    <dgm:cxn modelId="{041B2A45-77E1-4968-9BE3-4D7894417CD1}" type="presParOf" srcId="{D39AD3A1-19BD-4065-959D-BF998F3B4B21}" destId="{5722A096-252E-4EB8-BEB1-5923C20591CB}" srcOrd="21" destOrd="0" presId="urn:microsoft.com/office/officeart/2005/8/layout/list1"/>
    <dgm:cxn modelId="{FCB31439-CCE7-4B6D-B590-16B9CA9A9D4A}" type="presParOf" srcId="{D39AD3A1-19BD-4065-959D-BF998F3B4B21}" destId="{5D608D3F-A559-42F1-8877-D68A55D6719A}" srcOrd="22" destOrd="0" presId="urn:microsoft.com/office/officeart/2005/8/layout/list1"/>
    <dgm:cxn modelId="{75877E74-32F4-459A-BAF8-3A030E3B65A9}" type="presParOf" srcId="{D39AD3A1-19BD-4065-959D-BF998F3B4B21}" destId="{9641780E-EDB1-4F2D-821C-95227328556E}" srcOrd="23" destOrd="0" presId="urn:microsoft.com/office/officeart/2005/8/layout/list1"/>
    <dgm:cxn modelId="{A029C10E-C2CB-4F56-A53B-FF4318F8B087}" type="presParOf" srcId="{D39AD3A1-19BD-4065-959D-BF998F3B4B21}" destId="{A963974B-D0D9-4F30-B0AF-B06F40AE41AE}" srcOrd="24" destOrd="0" presId="urn:microsoft.com/office/officeart/2005/8/layout/list1"/>
    <dgm:cxn modelId="{B9C834AD-3561-4397-A933-A7A7C34B1FBA}" type="presParOf" srcId="{A963974B-D0D9-4F30-B0AF-B06F40AE41AE}" destId="{48A3C6E5-CBB2-45CA-B77A-A31A71068E6A}" srcOrd="0" destOrd="0" presId="urn:microsoft.com/office/officeart/2005/8/layout/list1"/>
    <dgm:cxn modelId="{C4AEA528-EBD8-418A-B289-749DE11263BC}" type="presParOf" srcId="{A963974B-D0D9-4F30-B0AF-B06F40AE41AE}" destId="{2909CCB1-E10E-4ED5-9C26-E72ED6AF5293}" srcOrd="1" destOrd="0" presId="urn:microsoft.com/office/officeart/2005/8/layout/list1"/>
    <dgm:cxn modelId="{DB77A5D9-EE36-45AA-8715-2B5AC17709EB}" type="presParOf" srcId="{D39AD3A1-19BD-4065-959D-BF998F3B4B21}" destId="{6B5D1F42-10F1-4AE3-BD3F-C3BA5AFFC110}" srcOrd="25" destOrd="0" presId="urn:microsoft.com/office/officeart/2005/8/layout/list1"/>
    <dgm:cxn modelId="{C67B91DA-6397-4BF2-A670-C51B1107DF6B}" type="presParOf" srcId="{D39AD3A1-19BD-4065-959D-BF998F3B4B21}" destId="{B955AA61-481A-4D6C-96EC-A21D49809C2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3BA7B3-3DF3-4144-8197-CA0D86D0704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284529E-D334-4391-AF45-66CD46569B9A}">
      <dgm:prSet phldrT="[Texto]" custT="1"/>
      <dgm:spPr/>
      <dgm:t>
        <a:bodyPr/>
        <a:lstStyle/>
        <a:p>
          <a:r>
            <a:rPr lang="es-ES" sz="2000" b="1" dirty="0" smtClean="0"/>
            <a:t>Consideración como cotizadas las excedencias por motivos familiares</a:t>
          </a:r>
          <a:endParaRPr lang="es-ES" sz="2000" b="1" dirty="0"/>
        </a:p>
      </dgm:t>
    </dgm:pt>
    <dgm:pt modelId="{0FFFCB0C-C2A0-4DA7-820D-2FB684B90C1F}" type="parTrans" cxnId="{F67593C9-89A1-4FED-89E0-509E07671D0B}">
      <dgm:prSet/>
      <dgm:spPr/>
      <dgm:t>
        <a:bodyPr/>
        <a:lstStyle/>
        <a:p>
          <a:endParaRPr lang="es-ES"/>
        </a:p>
      </dgm:t>
    </dgm:pt>
    <dgm:pt modelId="{990283E3-BA44-40C1-BCCC-CD07A0DF206A}" type="sibTrans" cxnId="{F67593C9-89A1-4FED-89E0-509E07671D0B}">
      <dgm:prSet/>
      <dgm:spPr/>
      <dgm:t>
        <a:bodyPr/>
        <a:lstStyle/>
        <a:p>
          <a:endParaRPr lang="es-ES"/>
        </a:p>
      </dgm:t>
    </dgm:pt>
    <dgm:pt modelId="{7D917709-852B-424E-B82C-3BFC215119EC}">
      <dgm:prSet phldrT="[Texto]" custT="1"/>
      <dgm:spPr/>
      <dgm:t>
        <a:bodyPr/>
        <a:lstStyle/>
        <a:p>
          <a:r>
            <a:rPr lang="es-ES" sz="2000" b="1" dirty="0" smtClean="0"/>
            <a:t>Establecer pensiones contributivas de jubilación para quienes trabajen exclusivamente en el hogar, mediante un convenio voluntario con la SS</a:t>
          </a:r>
          <a:endParaRPr lang="es-ES" sz="2000" b="1" dirty="0"/>
        </a:p>
      </dgm:t>
    </dgm:pt>
    <dgm:pt modelId="{E6C4BC1B-D3B6-4861-BF8E-50DD78E38069}" type="parTrans" cxnId="{59AB12D8-84BA-4799-9ADE-9AF2B1A6643A}">
      <dgm:prSet/>
      <dgm:spPr/>
      <dgm:t>
        <a:bodyPr/>
        <a:lstStyle/>
        <a:p>
          <a:endParaRPr lang="es-ES"/>
        </a:p>
      </dgm:t>
    </dgm:pt>
    <dgm:pt modelId="{FEEE197E-0A9B-4E07-88B7-42938AA33957}" type="sibTrans" cxnId="{59AB12D8-84BA-4799-9ADE-9AF2B1A6643A}">
      <dgm:prSet/>
      <dgm:spPr/>
      <dgm:t>
        <a:bodyPr/>
        <a:lstStyle/>
        <a:p>
          <a:endParaRPr lang="es-ES"/>
        </a:p>
      </dgm:t>
    </dgm:pt>
    <dgm:pt modelId="{EE66A531-18EA-40C7-A057-B21F6F4E28A3}">
      <dgm:prSet phldrT="[Texto]" custT="1"/>
      <dgm:spPr/>
      <dgm:t>
        <a:bodyPr/>
        <a:lstStyle/>
        <a:p>
          <a:r>
            <a:rPr lang="es-ES" sz="2000" b="1" dirty="0" smtClean="0"/>
            <a:t>Incrementar las pensiones en función del número de hijos</a:t>
          </a:r>
          <a:r>
            <a:rPr lang="es-ES" sz="1600" dirty="0" smtClean="0"/>
            <a:t>.</a:t>
          </a:r>
          <a:endParaRPr lang="es-ES" sz="1600" dirty="0"/>
        </a:p>
      </dgm:t>
    </dgm:pt>
    <dgm:pt modelId="{284DFDD1-3723-4462-AC73-C85B5667DB04}" type="parTrans" cxnId="{4AA2A871-E3B3-41D3-9A49-29A428D4CC55}">
      <dgm:prSet/>
      <dgm:spPr/>
      <dgm:t>
        <a:bodyPr/>
        <a:lstStyle/>
        <a:p>
          <a:endParaRPr lang="es-ES"/>
        </a:p>
      </dgm:t>
    </dgm:pt>
    <dgm:pt modelId="{C214087F-3B93-4809-B9A4-30739C89512B}" type="sibTrans" cxnId="{4AA2A871-E3B3-41D3-9A49-29A428D4CC55}">
      <dgm:prSet/>
      <dgm:spPr/>
      <dgm:t>
        <a:bodyPr/>
        <a:lstStyle/>
        <a:p>
          <a:endParaRPr lang="es-ES"/>
        </a:p>
      </dgm:t>
    </dgm:pt>
    <dgm:pt modelId="{8B59D40D-97A6-439B-A5DA-8A616AA5335F}" type="pres">
      <dgm:prSet presAssocID="{3F3BA7B3-3DF3-4144-8197-CA0D86D07048}" presName="linear" presStyleCnt="0">
        <dgm:presLayoutVars>
          <dgm:dir/>
          <dgm:animLvl val="lvl"/>
          <dgm:resizeHandles val="exact"/>
        </dgm:presLayoutVars>
      </dgm:prSet>
      <dgm:spPr/>
    </dgm:pt>
    <dgm:pt modelId="{9D5CD2C8-FB80-4455-8034-8D0E753691C1}" type="pres">
      <dgm:prSet presAssocID="{8284529E-D334-4391-AF45-66CD46569B9A}" presName="parentLin" presStyleCnt="0"/>
      <dgm:spPr/>
    </dgm:pt>
    <dgm:pt modelId="{409DCD28-1FB8-43E8-9708-9F1EE7DEAA7C}" type="pres">
      <dgm:prSet presAssocID="{8284529E-D334-4391-AF45-66CD46569B9A}" presName="parentLeftMargin" presStyleLbl="node1" presStyleIdx="0" presStyleCnt="3"/>
      <dgm:spPr/>
    </dgm:pt>
    <dgm:pt modelId="{7684BAA3-0A2D-4603-8ABE-501800BE6AAD}" type="pres">
      <dgm:prSet presAssocID="{8284529E-D334-4391-AF45-66CD46569B9A}" presName="parentText" presStyleLbl="node1" presStyleIdx="0" presStyleCnt="3" custScaleX="121307" custScaleY="30526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6C8D0D-6DCC-4955-9AEE-D71204B0B5B9}" type="pres">
      <dgm:prSet presAssocID="{8284529E-D334-4391-AF45-66CD46569B9A}" presName="negativeSpace" presStyleCnt="0"/>
      <dgm:spPr/>
    </dgm:pt>
    <dgm:pt modelId="{E0BC4E7E-1671-4EBD-98DE-3BF1C3F61183}" type="pres">
      <dgm:prSet presAssocID="{8284529E-D334-4391-AF45-66CD46569B9A}" presName="childText" presStyleLbl="conFgAcc1" presStyleIdx="0" presStyleCnt="3">
        <dgm:presLayoutVars>
          <dgm:bulletEnabled val="1"/>
        </dgm:presLayoutVars>
      </dgm:prSet>
      <dgm:spPr/>
    </dgm:pt>
    <dgm:pt modelId="{4F8C4D6C-2E5B-4A12-BF42-E174549D82D5}" type="pres">
      <dgm:prSet presAssocID="{990283E3-BA44-40C1-BCCC-CD07A0DF206A}" presName="spaceBetweenRectangles" presStyleCnt="0"/>
      <dgm:spPr/>
    </dgm:pt>
    <dgm:pt modelId="{19F48C9E-2B36-40A9-B68D-F265E21D8711}" type="pres">
      <dgm:prSet presAssocID="{7D917709-852B-424E-B82C-3BFC215119EC}" presName="parentLin" presStyleCnt="0"/>
      <dgm:spPr/>
    </dgm:pt>
    <dgm:pt modelId="{8DB44061-6032-4780-A3A0-05209815B303}" type="pres">
      <dgm:prSet presAssocID="{7D917709-852B-424E-B82C-3BFC215119EC}" presName="parentLeftMargin" presStyleLbl="node1" presStyleIdx="0" presStyleCnt="3"/>
      <dgm:spPr/>
    </dgm:pt>
    <dgm:pt modelId="{DB945FAA-F3E9-48EB-85BA-A23D4A5510C7}" type="pres">
      <dgm:prSet presAssocID="{7D917709-852B-424E-B82C-3BFC215119EC}" presName="parentText" presStyleLbl="node1" presStyleIdx="1" presStyleCnt="3" custScaleX="120360" custScaleY="28563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8B009B-5267-4861-B37C-4F2725C0475E}" type="pres">
      <dgm:prSet presAssocID="{7D917709-852B-424E-B82C-3BFC215119EC}" presName="negativeSpace" presStyleCnt="0"/>
      <dgm:spPr/>
    </dgm:pt>
    <dgm:pt modelId="{42738BE7-4EFF-4769-9AC3-5C6895B659F2}" type="pres">
      <dgm:prSet presAssocID="{7D917709-852B-424E-B82C-3BFC215119EC}" presName="childText" presStyleLbl="conFgAcc1" presStyleIdx="1" presStyleCnt="3">
        <dgm:presLayoutVars>
          <dgm:bulletEnabled val="1"/>
        </dgm:presLayoutVars>
      </dgm:prSet>
      <dgm:spPr/>
    </dgm:pt>
    <dgm:pt modelId="{AA38A19B-F7D8-4E33-B7B6-94123816FA35}" type="pres">
      <dgm:prSet presAssocID="{FEEE197E-0A9B-4E07-88B7-42938AA33957}" presName="spaceBetweenRectangles" presStyleCnt="0"/>
      <dgm:spPr/>
    </dgm:pt>
    <dgm:pt modelId="{46A2B392-4CAC-4A54-80B2-85EE22284817}" type="pres">
      <dgm:prSet presAssocID="{EE66A531-18EA-40C7-A057-B21F6F4E28A3}" presName="parentLin" presStyleCnt="0"/>
      <dgm:spPr/>
    </dgm:pt>
    <dgm:pt modelId="{5F8450FC-C076-4B9D-A578-73F8550E0917}" type="pres">
      <dgm:prSet presAssocID="{EE66A531-18EA-40C7-A057-B21F6F4E28A3}" presName="parentLeftMargin" presStyleLbl="node1" presStyleIdx="1" presStyleCnt="3"/>
      <dgm:spPr/>
    </dgm:pt>
    <dgm:pt modelId="{C9849857-7977-4703-A961-27D0E287EC39}" type="pres">
      <dgm:prSet presAssocID="{EE66A531-18EA-40C7-A057-B21F6F4E28A3}" presName="parentText" presStyleLbl="node1" presStyleIdx="2" presStyleCnt="3" custScaleX="121306" custScaleY="25247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271540-1B11-4E9C-B2F8-536741607810}" type="pres">
      <dgm:prSet presAssocID="{EE66A531-18EA-40C7-A057-B21F6F4E28A3}" presName="negativeSpace" presStyleCnt="0"/>
      <dgm:spPr/>
    </dgm:pt>
    <dgm:pt modelId="{18C2FD9A-1BC4-4A6B-80DA-CB73E81D3F51}" type="pres">
      <dgm:prSet presAssocID="{EE66A531-18EA-40C7-A057-B21F6F4E28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9AB12D8-84BA-4799-9ADE-9AF2B1A6643A}" srcId="{3F3BA7B3-3DF3-4144-8197-CA0D86D07048}" destId="{7D917709-852B-424E-B82C-3BFC215119EC}" srcOrd="1" destOrd="0" parTransId="{E6C4BC1B-D3B6-4861-BF8E-50DD78E38069}" sibTransId="{FEEE197E-0A9B-4E07-88B7-42938AA33957}"/>
    <dgm:cxn modelId="{E2FB2D61-868B-46EE-9E19-1E7CBF31AF8D}" type="presOf" srcId="{EE66A531-18EA-40C7-A057-B21F6F4E28A3}" destId="{C9849857-7977-4703-A961-27D0E287EC39}" srcOrd="1" destOrd="0" presId="urn:microsoft.com/office/officeart/2005/8/layout/list1"/>
    <dgm:cxn modelId="{89A3E2B2-59F7-49CB-AE40-3A770F9D278D}" type="presOf" srcId="{7D917709-852B-424E-B82C-3BFC215119EC}" destId="{DB945FAA-F3E9-48EB-85BA-A23D4A5510C7}" srcOrd="1" destOrd="0" presId="urn:microsoft.com/office/officeart/2005/8/layout/list1"/>
    <dgm:cxn modelId="{4B6CAF1F-6F63-4417-8A31-D3378421CA66}" type="presOf" srcId="{3F3BA7B3-3DF3-4144-8197-CA0D86D07048}" destId="{8B59D40D-97A6-439B-A5DA-8A616AA5335F}" srcOrd="0" destOrd="0" presId="urn:microsoft.com/office/officeart/2005/8/layout/list1"/>
    <dgm:cxn modelId="{2C0C29D4-ADCC-487D-862E-E2D066D342F4}" type="presOf" srcId="{8284529E-D334-4391-AF45-66CD46569B9A}" destId="{409DCD28-1FB8-43E8-9708-9F1EE7DEAA7C}" srcOrd="0" destOrd="0" presId="urn:microsoft.com/office/officeart/2005/8/layout/list1"/>
    <dgm:cxn modelId="{35258285-D9C7-4445-A52D-D717BB8D3014}" type="presOf" srcId="{EE66A531-18EA-40C7-A057-B21F6F4E28A3}" destId="{5F8450FC-C076-4B9D-A578-73F8550E0917}" srcOrd="0" destOrd="0" presId="urn:microsoft.com/office/officeart/2005/8/layout/list1"/>
    <dgm:cxn modelId="{F67593C9-89A1-4FED-89E0-509E07671D0B}" srcId="{3F3BA7B3-3DF3-4144-8197-CA0D86D07048}" destId="{8284529E-D334-4391-AF45-66CD46569B9A}" srcOrd="0" destOrd="0" parTransId="{0FFFCB0C-C2A0-4DA7-820D-2FB684B90C1F}" sibTransId="{990283E3-BA44-40C1-BCCC-CD07A0DF206A}"/>
    <dgm:cxn modelId="{A58ED4D7-E598-407B-A914-AAFC23695375}" type="presOf" srcId="{8284529E-D334-4391-AF45-66CD46569B9A}" destId="{7684BAA3-0A2D-4603-8ABE-501800BE6AAD}" srcOrd="1" destOrd="0" presId="urn:microsoft.com/office/officeart/2005/8/layout/list1"/>
    <dgm:cxn modelId="{4AA2A871-E3B3-41D3-9A49-29A428D4CC55}" srcId="{3F3BA7B3-3DF3-4144-8197-CA0D86D07048}" destId="{EE66A531-18EA-40C7-A057-B21F6F4E28A3}" srcOrd="2" destOrd="0" parTransId="{284DFDD1-3723-4462-AC73-C85B5667DB04}" sibTransId="{C214087F-3B93-4809-B9A4-30739C89512B}"/>
    <dgm:cxn modelId="{5C0367D0-ACBB-4C34-8A32-606135001689}" type="presOf" srcId="{7D917709-852B-424E-B82C-3BFC215119EC}" destId="{8DB44061-6032-4780-A3A0-05209815B303}" srcOrd="0" destOrd="0" presId="urn:microsoft.com/office/officeart/2005/8/layout/list1"/>
    <dgm:cxn modelId="{8CE09B7D-8FD2-4CCA-8464-2994F845DB14}" type="presParOf" srcId="{8B59D40D-97A6-439B-A5DA-8A616AA5335F}" destId="{9D5CD2C8-FB80-4455-8034-8D0E753691C1}" srcOrd="0" destOrd="0" presId="urn:microsoft.com/office/officeart/2005/8/layout/list1"/>
    <dgm:cxn modelId="{A5F1CD48-5D2B-4818-B228-DD66C9563243}" type="presParOf" srcId="{9D5CD2C8-FB80-4455-8034-8D0E753691C1}" destId="{409DCD28-1FB8-43E8-9708-9F1EE7DEAA7C}" srcOrd="0" destOrd="0" presId="urn:microsoft.com/office/officeart/2005/8/layout/list1"/>
    <dgm:cxn modelId="{007E98B3-5AF2-4A70-A33F-C464C0B77922}" type="presParOf" srcId="{9D5CD2C8-FB80-4455-8034-8D0E753691C1}" destId="{7684BAA3-0A2D-4603-8ABE-501800BE6AAD}" srcOrd="1" destOrd="0" presId="urn:microsoft.com/office/officeart/2005/8/layout/list1"/>
    <dgm:cxn modelId="{B8C9CEC7-1DC8-4B5E-B222-92092E3F7960}" type="presParOf" srcId="{8B59D40D-97A6-439B-A5DA-8A616AA5335F}" destId="{876C8D0D-6DCC-4955-9AEE-D71204B0B5B9}" srcOrd="1" destOrd="0" presId="urn:microsoft.com/office/officeart/2005/8/layout/list1"/>
    <dgm:cxn modelId="{5E20F2CA-694B-4B12-B93D-8EEE130A907D}" type="presParOf" srcId="{8B59D40D-97A6-439B-A5DA-8A616AA5335F}" destId="{E0BC4E7E-1671-4EBD-98DE-3BF1C3F61183}" srcOrd="2" destOrd="0" presId="urn:microsoft.com/office/officeart/2005/8/layout/list1"/>
    <dgm:cxn modelId="{2DD91D29-CA6A-4A82-AF9B-922FFCDAC2B2}" type="presParOf" srcId="{8B59D40D-97A6-439B-A5DA-8A616AA5335F}" destId="{4F8C4D6C-2E5B-4A12-BF42-E174549D82D5}" srcOrd="3" destOrd="0" presId="urn:microsoft.com/office/officeart/2005/8/layout/list1"/>
    <dgm:cxn modelId="{B5DDD606-3E14-4A0A-A5FB-BCFC4424988A}" type="presParOf" srcId="{8B59D40D-97A6-439B-A5DA-8A616AA5335F}" destId="{19F48C9E-2B36-40A9-B68D-F265E21D8711}" srcOrd="4" destOrd="0" presId="urn:microsoft.com/office/officeart/2005/8/layout/list1"/>
    <dgm:cxn modelId="{6D2F2E13-7AC5-412F-82EA-054219C81E52}" type="presParOf" srcId="{19F48C9E-2B36-40A9-B68D-F265E21D8711}" destId="{8DB44061-6032-4780-A3A0-05209815B303}" srcOrd="0" destOrd="0" presId="urn:microsoft.com/office/officeart/2005/8/layout/list1"/>
    <dgm:cxn modelId="{70CBBD14-4E04-4D11-B2F5-11B2C5B7A5E8}" type="presParOf" srcId="{19F48C9E-2B36-40A9-B68D-F265E21D8711}" destId="{DB945FAA-F3E9-48EB-85BA-A23D4A5510C7}" srcOrd="1" destOrd="0" presId="urn:microsoft.com/office/officeart/2005/8/layout/list1"/>
    <dgm:cxn modelId="{03A67F27-6218-4533-8DE4-3C870A976D51}" type="presParOf" srcId="{8B59D40D-97A6-439B-A5DA-8A616AA5335F}" destId="{9B8B009B-5267-4861-B37C-4F2725C0475E}" srcOrd="5" destOrd="0" presId="urn:microsoft.com/office/officeart/2005/8/layout/list1"/>
    <dgm:cxn modelId="{195F66B5-E256-49D5-B939-32C190F02E39}" type="presParOf" srcId="{8B59D40D-97A6-439B-A5DA-8A616AA5335F}" destId="{42738BE7-4EFF-4769-9AC3-5C6895B659F2}" srcOrd="6" destOrd="0" presId="urn:microsoft.com/office/officeart/2005/8/layout/list1"/>
    <dgm:cxn modelId="{A6B4B743-B60C-4C28-AEC9-6493BFC4D6E1}" type="presParOf" srcId="{8B59D40D-97A6-439B-A5DA-8A616AA5335F}" destId="{AA38A19B-F7D8-4E33-B7B6-94123816FA35}" srcOrd="7" destOrd="0" presId="urn:microsoft.com/office/officeart/2005/8/layout/list1"/>
    <dgm:cxn modelId="{63C2C783-CD6B-444F-96C0-9F321D51FFD0}" type="presParOf" srcId="{8B59D40D-97A6-439B-A5DA-8A616AA5335F}" destId="{46A2B392-4CAC-4A54-80B2-85EE22284817}" srcOrd="8" destOrd="0" presId="urn:microsoft.com/office/officeart/2005/8/layout/list1"/>
    <dgm:cxn modelId="{1AE58AB3-FE66-44EB-B1C1-BBB8D761E9EA}" type="presParOf" srcId="{46A2B392-4CAC-4A54-80B2-85EE22284817}" destId="{5F8450FC-C076-4B9D-A578-73F8550E0917}" srcOrd="0" destOrd="0" presId="urn:microsoft.com/office/officeart/2005/8/layout/list1"/>
    <dgm:cxn modelId="{69A1BC4C-0A3F-4808-A7C6-C2AB1EB28441}" type="presParOf" srcId="{46A2B392-4CAC-4A54-80B2-85EE22284817}" destId="{C9849857-7977-4703-A961-27D0E287EC39}" srcOrd="1" destOrd="0" presId="urn:microsoft.com/office/officeart/2005/8/layout/list1"/>
    <dgm:cxn modelId="{AF6A5764-B4A6-4DCE-BED1-37FCC366EB7B}" type="presParOf" srcId="{8B59D40D-97A6-439B-A5DA-8A616AA5335F}" destId="{B4271540-1B11-4E9C-B2F8-536741607810}" srcOrd="9" destOrd="0" presId="urn:microsoft.com/office/officeart/2005/8/layout/list1"/>
    <dgm:cxn modelId="{003A24D9-541D-4684-AB5F-23B64C5B57EB}" type="presParOf" srcId="{8B59D40D-97A6-439B-A5DA-8A616AA5335F}" destId="{18C2FD9A-1BC4-4A6B-80DA-CB73E81D3F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3980F-284C-4929-8ADE-E469CAEB1265}">
      <dsp:nvSpPr>
        <dsp:cNvPr id="0" name=""/>
        <dsp:cNvSpPr/>
      </dsp:nvSpPr>
      <dsp:spPr>
        <a:xfrm rot="16200000">
          <a:off x="612067" y="-612067"/>
          <a:ext cx="2808312" cy="403244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La natalidad sigue siendo deficitaria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 pesar de la inyección de la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natalidad de las madres extranjeras.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El aborto agrava el déficit de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natalidad</a:t>
          </a:r>
          <a:endParaRPr lang="es-ES" sz="1800" b="1" kern="1200" dirty="0"/>
        </a:p>
      </dsp:txBody>
      <dsp:txXfrm rot="16200000">
        <a:off x="963106" y="-963106"/>
        <a:ext cx="2106234" cy="4032448"/>
      </dsp:txXfrm>
    </dsp:sp>
    <dsp:sp modelId="{3A5B0502-455A-4381-B696-E7669B210897}">
      <dsp:nvSpPr>
        <dsp:cNvPr id="0" name=""/>
        <dsp:cNvSpPr/>
      </dsp:nvSpPr>
      <dsp:spPr>
        <a:xfrm>
          <a:off x="4032448" y="0"/>
          <a:ext cx="4032448" cy="2808312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El descenso de la Nupcialidad y el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crecimiento de la Ruptura familiar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se convierte en uno de los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principales problemas de las familias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españolas</a:t>
          </a:r>
          <a:endParaRPr lang="es-ES" sz="1800" b="1" kern="1200" dirty="0"/>
        </a:p>
      </dsp:txBody>
      <dsp:txXfrm>
        <a:off x="4032448" y="0"/>
        <a:ext cx="4032448" cy="2106234"/>
      </dsp:txXfrm>
    </dsp:sp>
    <dsp:sp modelId="{0C10F504-C7A5-4D54-9787-5C3251E2BBE5}">
      <dsp:nvSpPr>
        <dsp:cNvPr id="0" name=""/>
        <dsp:cNvSpPr/>
      </dsp:nvSpPr>
      <dsp:spPr>
        <a:xfrm rot="10800000">
          <a:off x="0" y="2808312"/>
          <a:ext cx="4032448" cy="2808312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La conciliación de la Vida Familiar y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Laboral sigue siendo insuficiente en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España y es una de sus asignaturas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pendientes</a:t>
          </a:r>
          <a:endParaRPr lang="es-ES" sz="1800" b="1" kern="1200" dirty="0"/>
        </a:p>
      </dsp:txBody>
      <dsp:txXfrm rot="10800000">
        <a:off x="0" y="3510390"/>
        <a:ext cx="4032448" cy="2106234"/>
      </dsp:txXfrm>
    </dsp:sp>
    <dsp:sp modelId="{53F3672C-7315-435B-916C-5E38A7ABD720}">
      <dsp:nvSpPr>
        <dsp:cNvPr id="0" name=""/>
        <dsp:cNvSpPr/>
      </dsp:nvSpPr>
      <dsp:spPr>
        <a:xfrm rot="5400000">
          <a:off x="4644516" y="2196244"/>
          <a:ext cx="2808312" cy="403244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Se está produciendo un vaciamiento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de los hogares tanto por el descenso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de las hogares numerosos como por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el incremento de los hogares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solitarios</a:t>
          </a:r>
          <a:endParaRPr lang="es-ES" sz="1800" b="1" kern="1200" dirty="0"/>
        </a:p>
      </dsp:txBody>
      <dsp:txXfrm rot="5400000">
        <a:off x="4995554" y="2547283"/>
        <a:ext cx="2106234" cy="4032448"/>
      </dsp:txXfrm>
    </dsp:sp>
    <dsp:sp modelId="{6E2673A6-8954-478A-B3B0-23A0B475D2A2}">
      <dsp:nvSpPr>
        <dsp:cNvPr id="0" name=""/>
        <dsp:cNvSpPr/>
      </dsp:nvSpPr>
      <dsp:spPr>
        <a:xfrm>
          <a:off x="2822713" y="2106234"/>
          <a:ext cx="2419468" cy="1404156"/>
        </a:xfrm>
        <a:prstGeom prst="round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Los problemas de la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familia se están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agravando y el panorama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futuro es desolador</a:t>
          </a:r>
          <a:endParaRPr lang="es-ES" sz="1400" b="1" kern="1200" dirty="0"/>
        </a:p>
      </dsp:txBody>
      <dsp:txXfrm>
        <a:off x="2822713" y="2106234"/>
        <a:ext cx="2419468" cy="14041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5A2A7D-B20A-4085-829D-0825731A5429}">
      <dsp:nvSpPr>
        <dsp:cNvPr id="0" name=""/>
        <dsp:cNvSpPr/>
      </dsp:nvSpPr>
      <dsp:spPr>
        <a:xfrm>
          <a:off x="0" y="422169"/>
          <a:ext cx="6792416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50233-E7BA-480B-B2F7-8727F94D7987}">
      <dsp:nvSpPr>
        <dsp:cNvPr id="0" name=""/>
        <dsp:cNvSpPr/>
      </dsp:nvSpPr>
      <dsp:spPr>
        <a:xfrm>
          <a:off x="339620" y="12753"/>
          <a:ext cx="5943316" cy="66033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Creación Ministerio de Familia</a:t>
          </a:r>
          <a:endParaRPr lang="es-ES" sz="1700" b="1" kern="1200" dirty="0"/>
        </a:p>
      </dsp:txBody>
      <dsp:txXfrm>
        <a:off x="339620" y="12753"/>
        <a:ext cx="5943316" cy="660336"/>
      </dsp:txXfrm>
    </dsp:sp>
    <dsp:sp modelId="{F8F59EE7-A7C8-4C35-85F7-C08AD76A55A1}">
      <dsp:nvSpPr>
        <dsp:cNvPr id="0" name=""/>
        <dsp:cNvSpPr/>
      </dsp:nvSpPr>
      <dsp:spPr>
        <a:xfrm>
          <a:off x="0" y="1318327"/>
          <a:ext cx="6792416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7B321-573E-4BE2-8393-4A5C8FCC27A5}">
      <dsp:nvSpPr>
        <dsp:cNvPr id="0" name=""/>
        <dsp:cNvSpPr/>
      </dsp:nvSpPr>
      <dsp:spPr>
        <a:xfrm>
          <a:off x="339620" y="942369"/>
          <a:ext cx="5943316" cy="6268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Perspectiva de Familia en las leyes</a:t>
          </a:r>
          <a:endParaRPr lang="es-ES" sz="1700" b="1" kern="1200" dirty="0"/>
        </a:p>
      </dsp:txBody>
      <dsp:txXfrm>
        <a:off x="339620" y="942369"/>
        <a:ext cx="5943316" cy="626878"/>
      </dsp:txXfrm>
    </dsp:sp>
    <dsp:sp modelId="{23E8A1A7-9DDD-42ED-A81A-4FCD941DF306}">
      <dsp:nvSpPr>
        <dsp:cNvPr id="0" name=""/>
        <dsp:cNvSpPr/>
      </dsp:nvSpPr>
      <dsp:spPr>
        <a:xfrm>
          <a:off x="0" y="2325804"/>
          <a:ext cx="6792416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8F0C40-45F5-4B84-9F97-1BE402A5689E}">
      <dsp:nvSpPr>
        <dsp:cNvPr id="0" name=""/>
        <dsp:cNvSpPr/>
      </dsp:nvSpPr>
      <dsp:spPr>
        <a:xfrm>
          <a:off x="339620" y="1838527"/>
          <a:ext cx="5906800" cy="7381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Elaborar nuevo Plan Integral de Apoyo a la Familia</a:t>
          </a:r>
          <a:endParaRPr lang="es-ES" sz="1700" b="1" kern="1200" dirty="0"/>
        </a:p>
      </dsp:txBody>
      <dsp:txXfrm>
        <a:off x="339620" y="1838527"/>
        <a:ext cx="5906800" cy="738196"/>
      </dsp:txXfrm>
    </dsp:sp>
    <dsp:sp modelId="{5560EA69-C0D4-4BC9-A476-D1CEEEA4ADE4}">
      <dsp:nvSpPr>
        <dsp:cNvPr id="0" name=""/>
        <dsp:cNvSpPr/>
      </dsp:nvSpPr>
      <dsp:spPr>
        <a:xfrm>
          <a:off x="0" y="3247702"/>
          <a:ext cx="6792416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4D126-74F9-4DFC-B2F4-233DBAD4C2E7}">
      <dsp:nvSpPr>
        <dsp:cNvPr id="0" name=""/>
        <dsp:cNvSpPr/>
      </dsp:nvSpPr>
      <dsp:spPr>
        <a:xfrm>
          <a:off x="339620" y="2846004"/>
          <a:ext cx="5943316" cy="65261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Nueva Ley de Protección de las Familias Numerosas</a:t>
          </a:r>
          <a:endParaRPr lang="es-ES" sz="1700" b="1" kern="1200" dirty="0"/>
        </a:p>
      </dsp:txBody>
      <dsp:txXfrm>
        <a:off x="339620" y="2846004"/>
        <a:ext cx="5943316" cy="652617"/>
      </dsp:txXfrm>
    </dsp:sp>
    <dsp:sp modelId="{B7A398C0-3D6B-4996-A99F-7B9EE0F31577}">
      <dsp:nvSpPr>
        <dsp:cNvPr id="0" name=""/>
        <dsp:cNvSpPr/>
      </dsp:nvSpPr>
      <dsp:spPr>
        <a:xfrm>
          <a:off x="0" y="4183134"/>
          <a:ext cx="6792416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95B7B-5FBB-43F2-B5A7-73984FA3D231}">
      <dsp:nvSpPr>
        <dsp:cNvPr id="0" name=""/>
        <dsp:cNvSpPr/>
      </dsp:nvSpPr>
      <dsp:spPr>
        <a:xfrm>
          <a:off x="339620" y="3767902"/>
          <a:ext cx="5906847" cy="66615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Mantener condición FFNN hasta último de los hijos</a:t>
          </a:r>
          <a:endParaRPr lang="es-ES" sz="1700" b="1" kern="1200" dirty="0"/>
        </a:p>
      </dsp:txBody>
      <dsp:txXfrm>
        <a:off x="339620" y="3767902"/>
        <a:ext cx="5906847" cy="6661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56475B-AEEC-49D7-A218-B52FFDE417E9}">
      <dsp:nvSpPr>
        <dsp:cNvPr id="0" name=""/>
        <dsp:cNvSpPr/>
      </dsp:nvSpPr>
      <dsp:spPr>
        <a:xfrm>
          <a:off x="0" y="871722"/>
          <a:ext cx="708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B90F8-925C-41D9-878F-13A9A426701E}">
      <dsp:nvSpPr>
        <dsp:cNvPr id="0" name=""/>
        <dsp:cNvSpPr/>
      </dsp:nvSpPr>
      <dsp:spPr>
        <a:xfrm>
          <a:off x="354022" y="67824"/>
          <a:ext cx="6000955" cy="10400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Supresión Impuesto Transmisión (como en Madrid)</a:t>
          </a:r>
          <a:endParaRPr lang="es-ES" sz="2000" b="1" kern="1200" dirty="0"/>
        </a:p>
      </dsp:txBody>
      <dsp:txXfrm>
        <a:off x="354022" y="67824"/>
        <a:ext cx="6000955" cy="1040058"/>
      </dsp:txXfrm>
    </dsp:sp>
    <dsp:sp modelId="{7F26B0C5-2157-4DA7-9BA4-3BAF2C47CAED}">
      <dsp:nvSpPr>
        <dsp:cNvPr id="0" name=""/>
        <dsp:cNvSpPr/>
      </dsp:nvSpPr>
      <dsp:spPr>
        <a:xfrm>
          <a:off x="0" y="2024233"/>
          <a:ext cx="708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2576456"/>
              <a:satOff val="-27551"/>
              <a:lumOff val="719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D7BE5-39A5-406B-8BF6-3F1570405539}">
      <dsp:nvSpPr>
        <dsp:cNvPr id="0" name=""/>
        <dsp:cNvSpPr/>
      </dsp:nvSpPr>
      <dsp:spPr>
        <a:xfrm>
          <a:off x="432048" y="1296142"/>
          <a:ext cx="5964427" cy="899070"/>
        </a:xfrm>
        <a:prstGeom prst="roundRect">
          <a:avLst/>
        </a:prstGeom>
        <a:solidFill>
          <a:schemeClr val="accent2">
            <a:hueOff val="2576456"/>
            <a:satOff val="-27551"/>
            <a:lumOff val="719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Reducción IBI y bonificaciones a FFNN</a:t>
          </a:r>
          <a:endParaRPr lang="es-ES" sz="2000" b="1" kern="1200" dirty="0"/>
        </a:p>
      </dsp:txBody>
      <dsp:txXfrm>
        <a:off x="432048" y="1296142"/>
        <a:ext cx="5964427" cy="899070"/>
      </dsp:txXfrm>
    </dsp:sp>
    <dsp:sp modelId="{3351121E-CDEA-479D-8981-E517180AD2E8}">
      <dsp:nvSpPr>
        <dsp:cNvPr id="0" name=""/>
        <dsp:cNvSpPr/>
      </dsp:nvSpPr>
      <dsp:spPr>
        <a:xfrm>
          <a:off x="0" y="3182808"/>
          <a:ext cx="708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5152912"/>
              <a:satOff val="-55102"/>
              <a:lumOff val="1437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1E2C9-E2AF-446A-A7FD-2E0B7869B0AB}">
      <dsp:nvSpPr>
        <dsp:cNvPr id="0" name=""/>
        <dsp:cNvSpPr/>
      </dsp:nvSpPr>
      <dsp:spPr>
        <a:xfrm>
          <a:off x="360040" y="2513833"/>
          <a:ext cx="5964427" cy="905135"/>
        </a:xfrm>
        <a:prstGeom prst="roundRect">
          <a:avLst/>
        </a:prstGeom>
        <a:solidFill>
          <a:schemeClr val="accent2">
            <a:hueOff val="5152912"/>
            <a:satOff val="-55102"/>
            <a:lumOff val="1437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Supresión tasa basuras (como en Madrid</a:t>
          </a:r>
          <a:r>
            <a:rPr lang="es-ES" sz="1600" b="1" kern="1200" dirty="0" smtClean="0"/>
            <a:t>)</a:t>
          </a:r>
          <a:endParaRPr lang="es-ES" sz="1600" b="1" kern="1200" dirty="0"/>
        </a:p>
      </dsp:txBody>
      <dsp:txXfrm>
        <a:off x="360040" y="2513833"/>
        <a:ext cx="5964427" cy="905135"/>
      </dsp:txXfrm>
    </dsp:sp>
    <dsp:sp modelId="{3F874C30-E59E-4E79-B871-DC5BC1571ACB}">
      <dsp:nvSpPr>
        <dsp:cNvPr id="0" name=""/>
        <dsp:cNvSpPr/>
      </dsp:nvSpPr>
      <dsp:spPr>
        <a:xfrm>
          <a:off x="0" y="4497527"/>
          <a:ext cx="708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28C09-54FD-4D80-A888-11DE78631031}">
      <dsp:nvSpPr>
        <dsp:cNvPr id="0" name=""/>
        <dsp:cNvSpPr/>
      </dsp:nvSpPr>
      <dsp:spPr>
        <a:xfrm>
          <a:off x="354022" y="3672408"/>
          <a:ext cx="6000955" cy="1061279"/>
        </a:xfrm>
        <a:prstGeom prst="roundRect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Dos viviendas o más de protección oficial a FFNN (como en Madrid) y considerarla como única</a:t>
          </a:r>
          <a:endParaRPr lang="es-ES" sz="2000" b="1" kern="1200" dirty="0"/>
        </a:p>
      </dsp:txBody>
      <dsp:txXfrm>
        <a:off x="354022" y="3672408"/>
        <a:ext cx="6000955" cy="10612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8C66C8-1355-4954-AD80-C1466097D45A}">
      <dsp:nvSpPr>
        <dsp:cNvPr id="0" name=""/>
        <dsp:cNvSpPr/>
      </dsp:nvSpPr>
      <dsp:spPr>
        <a:xfrm>
          <a:off x="0" y="553685"/>
          <a:ext cx="69127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3E0D1-BFB1-4D2D-8EFA-EF823A92C44C}">
      <dsp:nvSpPr>
        <dsp:cNvPr id="0" name=""/>
        <dsp:cNvSpPr/>
      </dsp:nvSpPr>
      <dsp:spPr>
        <a:xfrm>
          <a:off x="345638" y="39489"/>
          <a:ext cx="5703026" cy="7060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Descuentos progresivos en función nº hijos (libros, comedor, matrícula,…)</a:t>
          </a:r>
          <a:endParaRPr lang="es-ES" sz="2000" b="1" kern="1200" dirty="0"/>
        </a:p>
      </dsp:txBody>
      <dsp:txXfrm>
        <a:off x="345638" y="39489"/>
        <a:ext cx="5703026" cy="706076"/>
      </dsp:txXfrm>
    </dsp:sp>
    <dsp:sp modelId="{760841D5-AC3A-4686-873B-7BE97ED97126}">
      <dsp:nvSpPr>
        <dsp:cNvPr id="0" name=""/>
        <dsp:cNvSpPr/>
      </dsp:nvSpPr>
      <dsp:spPr>
        <a:xfrm>
          <a:off x="0" y="1469592"/>
          <a:ext cx="69127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1255142"/>
              <a:satOff val="10273"/>
              <a:lumOff val="-166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C458D-63F3-4BC9-9C30-E62982F3379A}">
      <dsp:nvSpPr>
        <dsp:cNvPr id="0" name=""/>
        <dsp:cNvSpPr/>
      </dsp:nvSpPr>
      <dsp:spPr>
        <a:xfrm>
          <a:off x="345638" y="951485"/>
          <a:ext cx="5703026" cy="709986"/>
        </a:xfrm>
        <a:prstGeom prst="roundRect">
          <a:avLst/>
        </a:prstGeom>
        <a:solidFill>
          <a:schemeClr val="accent5">
            <a:hueOff val="-1255142"/>
            <a:satOff val="10273"/>
            <a:lumOff val="-1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Proteger derecho padres a elegir tipo educación para sus hijos</a:t>
          </a:r>
          <a:endParaRPr lang="es-ES" sz="2000" b="1" kern="1200" dirty="0"/>
        </a:p>
      </dsp:txBody>
      <dsp:txXfrm>
        <a:off x="345638" y="951485"/>
        <a:ext cx="5703026" cy="709986"/>
      </dsp:txXfrm>
    </dsp:sp>
    <dsp:sp modelId="{32D89B20-0AF0-4C87-96F3-C23F5B881E9D}">
      <dsp:nvSpPr>
        <dsp:cNvPr id="0" name=""/>
        <dsp:cNvSpPr/>
      </dsp:nvSpPr>
      <dsp:spPr>
        <a:xfrm>
          <a:off x="0" y="2373072"/>
          <a:ext cx="69127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A9B1A-FF18-4310-97DA-3FDF3E67E3A2}">
      <dsp:nvSpPr>
        <dsp:cNvPr id="0" name=""/>
        <dsp:cNvSpPr/>
      </dsp:nvSpPr>
      <dsp:spPr>
        <a:xfrm>
          <a:off x="345638" y="1867392"/>
          <a:ext cx="5703026" cy="697560"/>
        </a:xfrm>
        <a:prstGeom prst="round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Padres son primeros educadores</a:t>
          </a:r>
          <a:endParaRPr lang="es-ES" sz="2000" b="1" kern="1200" dirty="0"/>
        </a:p>
      </dsp:txBody>
      <dsp:txXfrm>
        <a:off x="345638" y="1867392"/>
        <a:ext cx="5703026" cy="697560"/>
      </dsp:txXfrm>
    </dsp:sp>
    <dsp:sp modelId="{2F7BD857-A162-4465-83B8-F2AC3B853222}">
      <dsp:nvSpPr>
        <dsp:cNvPr id="0" name=""/>
        <dsp:cNvSpPr/>
      </dsp:nvSpPr>
      <dsp:spPr>
        <a:xfrm>
          <a:off x="0" y="3290383"/>
          <a:ext cx="69127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3765425"/>
              <a:satOff val="30820"/>
              <a:lumOff val="-499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1452D3-260A-4307-A7EE-AD2E93815652}">
      <dsp:nvSpPr>
        <dsp:cNvPr id="0" name=""/>
        <dsp:cNvSpPr/>
      </dsp:nvSpPr>
      <dsp:spPr>
        <a:xfrm>
          <a:off x="345638" y="2770872"/>
          <a:ext cx="5703026" cy="711391"/>
        </a:xfrm>
        <a:prstGeom prst="roundRect">
          <a:avLst/>
        </a:prstGeom>
        <a:solidFill>
          <a:schemeClr val="accent5">
            <a:hueOff val="-3765425"/>
            <a:satOff val="30820"/>
            <a:lumOff val="-499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Aplicar principio subsidiariedad en la educación</a:t>
          </a:r>
          <a:endParaRPr lang="es-ES" sz="2000" b="1" kern="1200" dirty="0"/>
        </a:p>
      </dsp:txBody>
      <dsp:txXfrm>
        <a:off x="345638" y="2770872"/>
        <a:ext cx="5703026" cy="711391"/>
      </dsp:txXfrm>
    </dsp:sp>
    <dsp:sp modelId="{57F9E4F4-E0A3-4C6B-9390-5092E171FD81}">
      <dsp:nvSpPr>
        <dsp:cNvPr id="0" name=""/>
        <dsp:cNvSpPr/>
      </dsp:nvSpPr>
      <dsp:spPr>
        <a:xfrm>
          <a:off x="0" y="4113182"/>
          <a:ext cx="69127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BB50D-1819-46B5-B639-AD5522D780DB}">
      <dsp:nvSpPr>
        <dsp:cNvPr id="0" name=""/>
        <dsp:cNvSpPr/>
      </dsp:nvSpPr>
      <dsp:spPr>
        <a:xfrm>
          <a:off x="345638" y="3688183"/>
          <a:ext cx="5703075" cy="616878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Propuesta del Cheque Escolar</a:t>
          </a:r>
          <a:endParaRPr lang="es-ES" sz="2000" b="1" kern="1200" dirty="0"/>
        </a:p>
      </dsp:txBody>
      <dsp:txXfrm>
        <a:off x="345638" y="3688183"/>
        <a:ext cx="5703075" cy="6168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4E9B9F-AF8C-46CB-BC90-CAC59D2FF315}">
      <dsp:nvSpPr>
        <dsp:cNvPr id="0" name=""/>
        <dsp:cNvSpPr/>
      </dsp:nvSpPr>
      <dsp:spPr>
        <a:xfrm>
          <a:off x="0" y="497700"/>
          <a:ext cx="70084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2BF3E-9101-423A-BB01-CBBB5FA73047}">
      <dsp:nvSpPr>
        <dsp:cNvPr id="0" name=""/>
        <dsp:cNvSpPr/>
      </dsp:nvSpPr>
      <dsp:spPr>
        <a:xfrm>
          <a:off x="350422" y="11240"/>
          <a:ext cx="6058551" cy="619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Exención IVA en determinados productos (alimentos frescos, infantiles, médicos…)</a:t>
          </a:r>
          <a:endParaRPr lang="es-ES" sz="2000" b="1" kern="1200" dirty="0"/>
        </a:p>
      </dsp:txBody>
      <dsp:txXfrm>
        <a:off x="350422" y="11240"/>
        <a:ext cx="6058551" cy="619300"/>
      </dsp:txXfrm>
    </dsp:sp>
    <dsp:sp modelId="{4459C96B-2E21-44F1-9A54-49CA6CEF1D28}">
      <dsp:nvSpPr>
        <dsp:cNvPr id="0" name=""/>
        <dsp:cNvSpPr/>
      </dsp:nvSpPr>
      <dsp:spPr>
        <a:xfrm>
          <a:off x="0" y="1228888"/>
          <a:ext cx="70084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2DF0E-DEFA-45CD-A060-37E3814E76B3}">
      <dsp:nvSpPr>
        <dsp:cNvPr id="0" name=""/>
        <dsp:cNvSpPr/>
      </dsp:nvSpPr>
      <dsp:spPr>
        <a:xfrm>
          <a:off x="350422" y="773100"/>
          <a:ext cx="6058011" cy="5886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Ayudas con hijos menores de tres años, en guarderías o en casa.</a:t>
          </a:r>
          <a:endParaRPr lang="es-ES" sz="2000" b="1" kern="1200" dirty="0"/>
        </a:p>
      </dsp:txBody>
      <dsp:txXfrm>
        <a:off x="350422" y="773100"/>
        <a:ext cx="6058011" cy="588627"/>
      </dsp:txXfrm>
    </dsp:sp>
    <dsp:sp modelId="{AB7BEF02-B6BF-442D-BBCC-0B57B8CB90FF}">
      <dsp:nvSpPr>
        <dsp:cNvPr id="0" name=""/>
        <dsp:cNvSpPr/>
      </dsp:nvSpPr>
      <dsp:spPr>
        <a:xfrm>
          <a:off x="0" y="2033161"/>
          <a:ext cx="70084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F7BCC9-972D-4831-A3E6-4C94F0D87640}">
      <dsp:nvSpPr>
        <dsp:cNvPr id="0" name=""/>
        <dsp:cNvSpPr/>
      </dsp:nvSpPr>
      <dsp:spPr>
        <a:xfrm>
          <a:off x="350079" y="1504288"/>
          <a:ext cx="6052095" cy="6617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Ayudas con hijos enfermos o dependientes y apoyo temporal con hijos hospitalizados</a:t>
          </a:r>
          <a:endParaRPr lang="es-ES" sz="2000" b="1" kern="1200" dirty="0"/>
        </a:p>
      </dsp:txBody>
      <dsp:txXfrm>
        <a:off x="350079" y="1504288"/>
        <a:ext cx="6052095" cy="661713"/>
      </dsp:txXfrm>
    </dsp:sp>
    <dsp:sp modelId="{2F3E9B1C-B8CF-4B31-87F1-5B246F652E0D}">
      <dsp:nvSpPr>
        <dsp:cNvPr id="0" name=""/>
        <dsp:cNvSpPr/>
      </dsp:nvSpPr>
      <dsp:spPr>
        <a:xfrm>
          <a:off x="0" y="2869682"/>
          <a:ext cx="70084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6F281-BB82-4406-8A58-19D7FF3ADA3A}">
      <dsp:nvSpPr>
        <dsp:cNvPr id="0" name=""/>
        <dsp:cNvSpPr/>
      </dsp:nvSpPr>
      <dsp:spPr>
        <a:xfrm>
          <a:off x="350079" y="2308561"/>
          <a:ext cx="6052634" cy="6939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Ayuda con mayores dependientes, con más énfasis en FFNN</a:t>
          </a:r>
          <a:endParaRPr lang="es-ES" sz="2000" b="1" kern="1200" dirty="0"/>
        </a:p>
      </dsp:txBody>
      <dsp:txXfrm>
        <a:off x="350079" y="2308561"/>
        <a:ext cx="6052634" cy="693961"/>
      </dsp:txXfrm>
    </dsp:sp>
    <dsp:sp modelId="{4FCF0968-B51B-456D-84F0-91030961EC4A}">
      <dsp:nvSpPr>
        <dsp:cNvPr id="0" name=""/>
        <dsp:cNvSpPr/>
      </dsp:nvSpPr>
      <dsp:spPr>
        <a:xfrm>
          <a:off x="0" y="3600269"/>
          <a:ext cx="70084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4F7A4-66E3-4CA5-8F5F-24497461153E}">
      <dsp:nvSpPr>
        <dsp:cNvPr id="0" name=""/>
        <dsp:cNvSpPr/>
      </dsp:nvSpPr>
      <dsp:spPr>
        <a:xfrm>
          <a:off x="350422" y="3145082"/>
          <a:ext cx="6058551" cy="58802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Descuentos y facilidades en práctica deporte, música, idiomas,…</a:t>
          </a:r>
          <a:endParaRPr lang="es-ES" sz="2000" b="1" kern="1200" dirty="0"/>
        </a:p>
      </dsp:txBody>
      <dsp:txXfrm>
        <a:off x="350422" y="3145082"/>
        <a:ext cx="6058551" cy="588026"/>
      </dsp:txXfrm>
    </dsp:sp>
    <dsp:sp modelId="{5DE96F84-0A8F-4554-8488-F4644A95F0C6}">
      <dsp:nvSpPr>
        <dsp:cNvPr id="0" name=""/>
        <dsp:cNvSpPr/>
      </dsp:nvSpPr>
      <dsp:spPr>
        <a:xfrm>
          <a:off x="0" y="4458255"/>
          <a:ext cx="70084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6F3CC-5DBE-4379-ACA8-5502549C8AEA}">
      <dsp:nvSpPr>
        <dsp:cNvPr id="0" name=""/>
        <dsp:cNvSpPr/>
      </dsp:nvSpPr>
      <dsp:spPr>
        <a:xfrm>
          <a:off x="350079" y="3875669"/>
          <a:ext cx="6053271" cy="7154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Poder decidir libremente el nº de hijos</a:t>
          </a:r>
          <a:endParaRPr lang="es-ES" sz="2000" b="1" kern="1200" dirty="0"/>
        </a:p>
      </dsp:txBody>
      <dsp:txXfrm>
        <a:off x="350079" y="3875669"/>
        <a:ext cx="6053271" cy="7154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73C463-F436-449A-92A6-2847907F7CB8}">
      <dsp:nvSpPr>
        <dsp:cNvPr id="0" name=""/>
        <dsp:cNvSpPr/>
      </dsp:nvSpPr>
      <dsp:spPr>
        <a:xfrm>
          <a:off x="0" y="439075"/>
          <a:ext cx="734481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B65EF-3300-4D8A-BE82-94191FAFF8F0}">
      <dsp:nvSpPr>
        <dsp:cNvPr id="0" name=""/>
        <dsp:cNvSpPr/>
      </dsp:nvSpPr>
      <dsp:spPr>
        <a:xfrm>
          <a:off x="367240" y="74672"/>
          <a:ext cx="6365531" cy="55628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Impulsar Consorcio de Transporte Regional (como en Madrid)</a:t>
          </a:r>
          <a:endParaRPr lang="es-ES" sz="2000" b="1" kern="1200" dirty="0"/>
        </a:p>
      </dsp:txBody>
      <dsp:txXfrm>
        <a:off x="367240" y="74672"/>
        <a:ext cx="6365531" cy="556283"/>
      </dsp:txXfrm>
    </dsp:sp>
    <dsp:sp modelId="{7CBA4DC4-B49B-46ED-B420-6AC248C2B55C}">
      <dsp:nvSpPr>
        <dsp:cNvPr id="0" name=""/>
        <dsp:cNvSpPr/>
      </dsp:nvSpPr>
      <dsp:spPr>
        <a:xfrm>
          <a:off x="0" y="1201013"/>
          <a:ext cx="734481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1004113"/>
              <a:satOff val="8219"/>
              <a:lumOff val="-1333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B6C64-A209-4D76-A8BA-BC6099FCE643}">
      <dsp:nvSpPr>
        <dsp:cNvPr id="0" name=""/>
        <dsp:cNvSpPr/>
      </dsp:nvSpPr>
      <dsp:spPr>
        <a:xfrm>
          <a:off x="367240" y="836875"/>
          <a:ext cx="6293501" cy="556018"/>
        </a:xfrm>
        <a:prstGeom prst="roundRect">
          <a:avLst/>
        </a:prstGeom>
        <a:solidFill>
          <a:schemeClr val="accent5">
            <a:hueOff val="-1004113"/>
            <a:satOff val="8219"/>
            <a:lumOff val="-1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Descuentos y bonificaciones, en especial a las FFNN, en transporte</a:t>
          </a:r>
          <a:endParaRPr lang="es-ES" sz="2000" b="1" kern="1200" dirty="0"/>
        </a:p>
      </dsp:txBody>
      <dsp:txXfrm>
        <a:off x="367240" y="836875"/>
        <a:ext cx="6293501" cy="556018"/>
      </dsp:txXfrm>
    </dsp:sp>
    <dsp:sp modelId="{E86E2509-3ED0-4A0F-ADF9-B6C1605183CB}">
      <dsp:nvSpPr>
        <dsp:cNvPr id="0" name=""/>
        <dsp:cNvSpPr/>
      </dsp:nvSpPr>
      <dsp:spPr>
        <a:xfrm>
          <a:off x="0" y="2017484"/>
          <a:ext cx="734481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2008226"/>
              <a:satOff val="16437"/>
              <a:lumOff val="-266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D69F4-BA46-4077-BBFC-C818F0173AE0}">
      <dsp:nvSpPr>
        <dsp:cNvPr id="0" name=""/>
        <dsp:cNvSpPr/>
      </dsp:nvSpPr>
      <dsp:spPr>
        <a:xfrm>
          <a:off x="367240" y="1598813"/>
          <a:ext cx="6293501" cy="610550"/>
        </a:xfrm>
        <a:prstGeom prst="roundRect">
          <a:avLst/>
        </a:prstGeom>
        <a:solidFill>
          <a:schemeClr val="accent5">
            <a:hueOff val="-2008226"/>
            <a:satOff val="16437"/>
            <a:lumOff val="-2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Apoyar movilidad gemelos en transporte público</a:t>
          </a:r>
          <a:endParaRPr lang="es-ES" sz="2000" b="1" kern="1200" dirty="0"/>
        </a:p>
      </dsp:txBody>
      <dsp:txXfrm>
        <a:off x="367240" y="1598813"/>
        <a:ext cx="6293501" cy="610550"/>
      </dsp:txXfrm>
    </dsp:sp>
    <dsp:sp modelId="{EEE7B712-E4AB-4DF0-AB15-4E7BD28374E5}">
      <dsp:nvSpPr>
        <dsp:cNvPr id="0" name=""/>
        <dsp:cNvSpPr/>
      </dsp:nvSpPr>
      <dsp:spPr>
        <a:xfrm>
          <a:off x="0" y="2897897"/>
          <a:ext cx="734481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3012340"/>
              <a:satOff val="24656"/>
              <a:lumOff val="-400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1BE07-54C9-4E2F-8171-4CE64B80018A}">
      <dsp:nvSpPr>
        <dsp:cNvPr id="0" name=""/>
        <dsp:cNvSpPr/>
      </dsp:nvSpPr>
      <dsp:spPr>
        <a:xfrm>
          <a:off x="367240" y="2415284"/>
          <a:ext cx="6365480" cy="674492"/>
        </a:xfrm>
        <a:prstGeom prst="roundRect">
          <a:avLst/>
        </a:prstGeom>
        <a:solidFill>
          <a:schemeClr val="accent5">
            <a:hueOff val="-3012340"/>
            <a:satOff val="24656"/>
            <a:lumOff val="-400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Adaptación taxis a familias (sillas niños, sillas ruedas,…) como en Madrid</a:t>
          </a:r>
          <a:endParaRPr lang="es-ES" sz="2000" b="1" kern="1200" dirty="0"/>
        </a:p>
      </dsp:txBody>
      <dsp:txXfrm>
        <a:off x="367240" y="2415284"/>
        <a:ext cx="6365480" cy="674492"/>
      </dsp:txXfrm>
    </dsp:sp>
    <dsp:sp modelId="{CB84994B-939F-4407-B2B7-E50CC04B0331}">
      <dsp:nvSpPr>
        <dsp:cNvPr id="0" name=""/>
        <dsp:cNvSpPr/>
      </dsp:nvSpPr>
      <dsp:spPr>
        <a:xfrm>
          <a:off x="0" y="3727231"/>
          <a:ext cx="734481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4016453"/>
              <a:satOff val="32874"/>
              <a:lumOff val="-5333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A70C2-054B-40FF-AA0B-BD02875458BE}">
      <dsp:nvSpPr>
        <dsp:cNvPr id="0" name=""/>
        <dsp:cNvSpPr/>
      </dsp:nvSpPr>
      <dsp:spPr>
        <a:xfrm>
          <a:off x="367240" y="3295697"/>
          <a:ext cx="6365531" cy="623414"/>
        </a:xfrm>
        <a:prstGeom prst="roundRect">
          <a:avLst/>
        </a:prstGeom>
        <a:solidFill>
          <a:schemeClr val="accent5">
            <a:hueOff val="-4016453"/>
            <a:satOff val="32874"/>
            <a:lumOff val="-5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Reducción impuestos gasolinas</a:t>
          </a:r>
          <a:endParaRPr lang="es-ES" sz="2000" b="1" kern="1200" dirty="0"/>
        </a:p>
      </dsp:txBody>
      <dsp:txXfrm>
        <a:off x="367240" y="3295697"/>
        <a:ext cx="6365531" cy="623414"/>
      </dsp:txXfrm>
    </dsp:sp>
    <dsp:sp modelId="{272AA596-5B0B-424F-95AB-A57C554FFC7F}">
      <dsp:nvSpPr>
        <dsp:cNvPr id="0" name=""/>
        <dsp:cNvSpPr/>
      </dsp:nvSpPr>
      <dsp:spPr>
        <a:xfrm>
          <a:off x="0" y="4638287"/>
          <a:ext cx="734481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FB59DA-7088-4FC7-8569-F7EA8889C8E5}">
      <dsp:nvSpPr>
        <dsp:cNvPr id="0" name=""/>
        <dsp:cNvSpPr/>
      </dsp:nvSpPr>
      <dsp:spPr>
        <a:xfrm>
          <a:off x="367240" y="4125031"/>
          <a:ext cx="6365531" cy="705135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Reducción impuesto coches grandes (FFNN)</a:t>
          </a:r>
          <a:endParaRPr lang="es-ES" sz="2000" b="1" kern="1200" dirty="0"/>
        </a:p>
      </dsp:txBody>
      <dsp:txXfrm>
        <a:off x="367240" y="4125031"/>
        <a:ext cx="6365531" cy="70513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2523C-FE19-456B-A763-4D950063805C}">
      <dsp:nvSpPr>
        <dsp:cNvPr id="0" name=""/>
        <dsp:cNvSpPr/>
      </dsp:nvSpPr>
      <dsp:spPr>
        <a:xfrm>
          <a:off x="0" y="1231619"/>
          <a:ext cx="7200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CDCBA-DC84-41C8-B1DD-B8993133893F}">
      <dsp:nvSpPr>
        <dsp:cNvPr id="0" name=""/>
        <dsp:cNvSpPr/>
      </dsp:nvSpPr>
      <dsp:spPr>
        <a:xfrm>
          <a:off x="359688" y="62946"/>
          <a:ext cx="6342335" cy="13900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Evitar discriminación y apoyar y proteger decisión libre de cuidar de los hijos y del hogar frente al trabajo fuera de casa</a:t>
          </a:r>
          <a:endParaRPr lang="es-ES" sz="2000" b="1" kern="1200" dirty="0"/>
        </a:p>
      </dsp:txBody>
      <dsp:txXfrm>
        <a:off x="359688" y="62946"/>
        <a:ext cx="6342335" cy="1390073"/>
      </dsp:txXfrm>
    </dsp:sp>
    <dsp:sp modelId="{4CEB99E7-CB8E-4280-8C2E-D678F43D722A}">
      <dsp:nvSpPr>
        <dsp:cNvPr id="0" name=""/>
        <dsp:cNvSpPr/>
      </dsp:nvSpPr>
      <dsp:spPr>
        <a:xfrm>
          <a:off x="0" y="2685192"/>
          <a:ext cx="7200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3864684"/>
              <a:satOff val="-41326"/>
              <a:lumOff val="1078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95AB0-E9C4-41CB-A9B5-359A66AF8AE1}">
      <dsp:nvSpPr>
        <dsp:cNvPr id="0" name=""/>
        <dsp:cNvSpPr/>
      </dsp:nvSpPr>
      <dsp:spPr>
        <a:xfrm>
          <a:off x="359688" y="1690619"/>
          <a:ext cx="6342335" cy="1215973"/>
        </a:xfrm>
        <a:prstGeom prst="roundRect">
          <a:avLst/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Flexibilidad en los horarios laborales para conciliar con Familia y Educación hijos</a:t>
          </a:r>
          <a:endParaRPr lang="es-ES" sz="2000" b="1" kern="1200" dirty="0"/>
        </a:p>
      </dsp:txBody>
      <dsp:txXfrm>
        <a:off x="359688" y="1690619"/>
        <a:ext cx="6342335" cy="1215973"/>
      </dsp:txXfrm>
    </dsp:sp>
    <dsp:sp modelId="{359FD0D6-11D9-4586-A6A8-78BCFB6DF484}">
      <dsp:nvSpPr>
        <dsp:cNvPr id="0" name=""/>
        <dsp:cNvSpPr/>
      </dsp:nvSpPr>
      <dsp:spPr>
        <a:xfrm>
          <a:off x="0" y="4239573"/>
          <a:ext cx="72008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155EE-23B7-438B-8F00-6C883DF4E763}">
      <dsp:nvSpPr>
        <dsp:cNvPr id="0" name=""/>
        <dsp:cNvSpPr/>
      </dsp:nvSpPr>
      <dsp:spPr>
        <a:xfrm>
          <a:off x="359688" y="3144192"/>
          <a:ext cx="6342335" cy="1316780"/>
        </a:xfrm>
        <a:prstGeom prst="roundRect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Contratos laborales tengan en cuenta la familia que hay detrás de cada trabajador</a:t>
          </a:r>
          <a:endParaRPr lang="es-ES" sz="2000" b="1" kern="1200" dirty="0"/>
        </a:p>
      </dsp:txBody>
      <dsp:txXfrm>
        <a:off x="359688" y="3144192"/>
        <a:ext cx="6342335" cy="13167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AB0C2F-A762-419C-AF3E-2C097C5D1FF5}">
      <dsp:nvSpPr>
        <dsp:cNvPr id="0" name=""/>
        <dsp:cNvSpPr/>
      </dsp:nvSpPr>
      <dsp:spPr>
        <a:xfrm>
          <a:off x="0" y="661965"/>
          <a:ext cx="75608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1B458-6B59-4F8D-89A8-2D584029FCA6}">
      <dsp:nvSpPr>
        <dsp:cNvPr id="0" name=""/>
        <dsp:cNvSpPr/>
      </dsp:nvSpPr>
      <dsp:spPr>
        <a:xfrm>
          <a:off x="378042" y="110839"/>
          <a:ext cx="6444731" cy="6839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Reducción presión fiscal a las familias. Mayor capacidad adquisitiva para familias</a:t>
          </a:r>
          <a:endParaRPr lang="es-ES" sz="2000" b="1" kern="1200" dirty="0"/>
        </a:p>
      </dsp:txBody>
      <dsp:txXfrm>
        <a:off x="378042" y="110839"/>
        <a:ext cx="6444731" cy="683966"/>
      </dsp:txXfrm>
    </dsp:sp>
    <dsp:sp modelId="{CD215531-ACD6-430F-B5C7-0134418BC047}">
      <dsp:nvSpPr>
        <dsp:cNvPr id="0" name=""/>
        <dsp:cNvSpPr/>
      </dsp:nvSpPr>
      <dsp:spPr>
        <a:xfrm>
          <a:off x="0" y="1236768"/>
          <a:ext cx="75608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1288228"/>
              <a:satOff val="-13776"/>
              <a:lumOff val="359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2B2DA-8191-463D-818D-4DA1ECCABE7B}">
      <dsp:nvSpPr>
        <dsp:cNvPr id="0" name=""/>
        <dsp:cNvSpPr/>
      </dsp:nvSpPr>
      <dsp:spPr>
        <a:xfrm>
          <a:off x="432049" y="945325"/>
          <a:ext cx="6444731" cy="432242"/>
        </a:xfrm>
        <a:prstGeom prst="roundRect">
          <a:avLst/>
        </a:prstGeom>
        <a:solidFill>
          <a:schemeClr val="accent2">
            <a:hueOff val="1288228"/>
            <a:satOff val="-13776"/>
            <a:lumOff val="359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Reducción IVA al mínimo</a:t>
          </a:r>
          <a:endParaRPr lang="es-ES" sz="2000" b="1" kern="1200" dirty="0"/>
        </a:p>
      </dsp:txBody>
      <dsp:txXfrm>
        <a:off x="432049" y="945325"/>
        <a:ext cx="6444731" cy="432242"/>
      </dsp:txXfrm>
    </dsp:sp>
    <dsp:sp modelId="{BAB97015-9421-4164-9A8E-55560B4CD219}">
      <dsp:nvSpPr>
        <dsp:cNvPr id="0" name=""/>
        <dsp:cNvSpPr/>
      </dsp:nvSpPr>
      <dsp:spPr>
        <a:xfrm>
          <a:off x="0" y="2008647"/>
          <a:ext cx="75608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2576456"/>
              <a:satOff val="-27551"/>
              <a:lumOff val="719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0078A-2E64-4323-BCD0-9FB6C48F96D9}">
      <dsp:nvSpPr>
        <dsp:cNvPr id="0" name=""/>
        <dsp:cNvSpPr/>
      </dsp:nvSpPr>
      <dsp:spPr>
        <a:xfrm>
          <a:off x="378042" y="1512168"/>
          <a:ext cx="6588742" cy="629318"/>
        </a:xfrm>
        <a:prstGeom prst="roundRect">
          <a:avLst/>
        </a:prstGeom>
        <a:solidFill>
          <a:schemeClr val="accent2">
            <a:hueOff val="2576456"/>
            <a:satOff val="-27551"/>
            <a:lumOff val="719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Aplicar rentas mínimas más justas y progresivas </a:t>
          </a:r>
          <a:endParaRPr lang="es-ES" sz="2000" b="1" kern="1200" dirty="0"/>
        </a:p>
      </dsp:txBody>
      <dsp:txXfrm>
        <a:off x="378042" y="1512168"/>
        <a:ext cx="6588742" cy="629318"/>
      </dsp:txXfrm>
    </dsp:sp>
    <dsp:sp modelId="{E867AF9B-58BC-405F-BF5D-6CA3316A004E}">
      <dsp:nvSpPr>
        <dsp:cNvPr id="0" name=""/>
        <dsp:cNvSpPr/>
      </dsp:nvSpPr>
      <dsp:spPr>
        <a:xfrm>
          <a:off x="0" y="2597441"/>
          <a:ext cx="75608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3864684"/>
              <a:satOff val="-41326"/>
              <a:lumOff val="1078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532F55-DD8E-4E33-A150-343250ECA455}">
      <dsp:nvSpPr>
        <dsp:cNvPr id="0" name=""/>
        <dsp:cNvSpPr/>
      </dsp:nvSpPr>
      <dsp:spPr>
        <a:xfrm>
          <a:off x="378042" y="2284047"/>
          <a:ext cx="6588742" cy="446233"/>
        </a:xfrm>
        <a:prstGeom prst="roundRect">
          <a:avLst/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Aplicar </a:t>
          </a:r>
          <a:r>
            <a:rPr lang="es-ES" sz="2000" b="1" i="1" kern="1200" dirty="0" smtClean="0"/>
            <a:t>Renta per Cápita</a:t>
          </a:r>
          <a:endParaRPr lang="es-ES" sz="2000" b="1" i="1" kern="1200" dirty="0"/>
        </a:p>
      </dsp:txBody>
      <dsp:txXfrm>
        <a:off x="378042" y="2284047"/>
        <a:ext cx="6588742" cy="446233"/>
      </dsp:txXfrm>
    </dsp:sp>
    <dsp:sp modelId="{F73AC8F3-7F90-47D9-AC05-A43B8D89B0CE}">
      <dsp:nvSpPr>
        <dsp:cNvPr id="0" name=""/>
        <dsp:cNvSpPr/>
      </dsp:nvSpPr>
      <dsp:spPr>
        <a:xfrm>
          <a:off x="0" y="3320716"/>
          <a:ext cx="75608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5152912"/>
              <a:satOff val="-55102"/>
              <a:lumOff val="1437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B7469-1BA4-4BC7-87E3-C03577C3C589}">
      <dsp:nvSpPr>
        <dsp:cNvPr id="0" name=""/>
        <dsp:cNvSpPr/>
      </dsp:nvSpPr>
      <dsp:spPr>
        <a:xfrm>
          <a:off x="378042" y="2872841"/>
          <a:ext cx="6624785" cy="580715"/>
        </a:xfrm>
        <a:prstGeom prst="roundRect">
          <a:avLst/>
        </a:prstGeom>
        <a:solidFill>
          <a:schemeClr val="accent2">
            <a:hueOff val="5152912"/>
            <a:satOff val="-55102"/>
            <a:lumOff val="1437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i="0" kern="1200" dirty="0" smtClean="0"/>
            <a:t>Ayudas por cada hijo, desde el primero hasta el último  (1,2,3,4,5 o más)</a:t>
          </a:r>
          <a:endParaRPr lang="es-ES" sz="2000" b="1" i="0" kern="1200" dirty="0"/>
        </a:p>
      </dsp:txBody>
      <dsp:txXfrm>
        <a:off x="378042" y="2872841"/>
        <a:ext cx="6624785" cy="580715"/>
      </dsp:txXfrm>
    </dsp:sp>
    <dsp:sp modelId="{5D608D3F-A559-42F1-8877-D68A55D6719A}">
      <dsp:nvSpPr>
        <dsp:cNvPr id="0" name=""/>
        <dsp:cNvSpPr/>
      </dsp:nvSpPr>
      <dsp:spPr>
        <a:xfrm>
          <a:off x="0" y="3929571"/>
          <a:ext cx="75608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6441139"/>
              <a:satOff val="-68877"/>
              <a:lumOff val="1797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5AE7F-21D6-4824-82CE-94296B63A428}">
      <dsp:nvSpPr>
        <dsp:cNvPr id="0" name=""/>
        <dsp:cNvSpPr/>
      </dsp:nvSpPr>
      <dsp:spPr>
        <a:xfrm>
          <a:off x="378042" y="3596116"/>
          <a:ext cx="6732701" cy="466294"/>
        </a:xfrm>
        <a:prstGeom prst="roundRect">
          <a:avLst/>
        </a:prstGeom>
        <a:solidFill>
          <a:schemeClr val="accent2">
            <a:hueOff val="6441139"/>
            <a:satOff val="-68877"/>
            <a:lumOff val="1797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i="0" kern="1200" dirty="0" smtClean="0"/>
            <a:t>Exención fiscal de las ayudas (que no cuenten como ingresos)</a:t>
          </a:r>
          <a:endParaRPr lang="es-ES" sz="2000" b="1" i="0" kern="1200" dirty="0"/>
        </a:p>
      </dsp:txBody>
      <dsp:txXfrm>
        <a:off x="378042" y="3596116"/>
        <a:ext cx="6732701" cy="466294"/>
      </dsp:txXfrm>
    </dsp:sp>
    <dsp:sp modelId="{B955AA61-481A-4D6C-96EC-A21D49809C28}">
      <dsp:nvSpPr>
        <dsp:cNvPr id="0" name=""/>
        <dsp:cNvSpPr/>
      </dsp:nvSpPr>
      <dsp:spPr>
        <a:xfrm>
          <a:off x="0" y="4846936"/>
          <a:ext cx="756084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9CCB1-E10E-4ED5-9C26-E72ED6AF5293}">
      <dsp:nvSpPr>
        <dsp:cNvPr id="0" name=""/>
        <dsp:cNvSpPr/>
      </dsp:nvSpPr>
      <dsp:spPr>
        <a:xfrm>
          <a:off x="377672" y="4204971"/>
          <a:ext cx="6762715" cy="774805"/>
        </a:xfrm>
        <a:prstGeom prst="roundRect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dirty="0" smtClean="0"/>
            <a:t>Converger con el modelo fiscal alemán “</a:t>
          </a:r>
          <a:r>
            <a:rPr lang="es-ES" sz="1800" b="1" i="0" kern="1200" dirty="0" err="1" smtClean="0"/>
            <a:t>splitting</a:t>
          </a:r>
          <a:r>
            <a:rPr lang="es-ES" sz="1800" b="1" i="0" kern="1200" dirty="0" smtClean="0"/>
            <a:t>” (solo 1 ingreso que se divide entre dos y no se paga tantos impuestos, jubilación ama casa)</a:t>
          </a:r>
          <a:endParaRPr lang="es-ES" sz="1800" b="1" i="0" kern="1200" dirty="0"/>
        </a:p>
      </dsp:txBody>
      <dsp:txXfrm>
        <a:off x="377672" y="4204971"/>
        <a:ext cx="6762715" cy="77480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BC4E7E-1671-4EBD-98DE-3BF1C3F61183}">
      <dsp:nvSpPr>
        <dsp:cNvPr id="0" name=""/>
        <dsp:cNvSpPr/>
      </dsp:nvSpPr>
      <dsp:spPr>
        <a:xfrm>
          <a:off x="0" y="1225150"/>
          <a:ext cx="708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4BAA3-0A2D-4603-8ABE-501800BE6AAD}">
      <dsp:nvSpPr>
        <dsp:cNvPr id="0" name=""/>
        <dsp:cNvSpPr/>
      </dsp:nvSpPr>
      <dsp:spPr>
        <a:xfrm>
          <a:off x="353676" y="19497"/>
          <a:ext cx="6006483" cy="14418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Consideración como cotizadas las excedencias por motivos familiares</a:t>
          </a:r>
          <a:endParaRPr lang="es-ES" sz="2000" b="1" kern="1200" dirty="0"/>
        </a:p>
      </dsp:txBody>
      <dsp:txXfrm>
        <a:off x="353676" y="19497"/>
        <a:ext cx="6006483" cy="1441813"/>
      </dsp:txXfrm>
    </dsp:sp>
    <dsp:sp modelId="{42738BE7-4EFF-4769-9AC3-5C6895B659F2}">
      <dsp:nvSpPr>
        <dsp:cNvPr id="0" name=""/>
        <dsp:cNvSpPr/>
      </dsp:nvSpPr>
      <dsp:spPr>
        <a:xfrm>
          <a:off x="0" y="2827683"/>
          <a:ext cx="708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45FAA-F3E9-48EB-85BA-A23D4A5510C7}">
      <dsp:nvSpPr>
        <dsp:cNvPr id="0" name=""/>
        <dsp:cNvSpPr/>
      </dsp:nvSpPr>
      <dsp:spPr>
        <a:xfrm>
          <a:off x="353676" y="1714750"/>
          <a:ext cx="5959593" cy="1349092"/>
        </a:xfrm>
        <a:prstGeom prst="round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Establecer pensiones contributivas de jubilación para quienes trabajen exclusivamente en el hogar, mediante un convenio voluntario con la SS</a:t>
          </a:r>
          <a:endParaRPr lang="es-ES" sz="2000" b="1" kern="1200" dirty="0"/>
        </a:p>
      </dsp:txBody>
      <dsp:txXfrm>
        <a:off x="353676" y="1714750"/>
        <a:ext cx="5959593" cy="1349092"/>
      </dsp:txXfrm>
    </dsp:sp>
    <dsp:sp modelId="{18C2FD9A-1BC4-4A6B-80DA-CB73E81D3F51}">
      <dsp:nvSpPr>
        <dsp:cNvPr id="0" name=""/>
        <dsp:cNvSpPr/>
      </dsp:nvSpPr>
      <dsp:spPr>
        <a:xfrm>
          <a:off x="0" y="4273598"/>
          <a:ext cx="708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49857-7977-4703-A961-27D0E287EC39}">
      <dsp:nvSpPr>
        <dsp:cNvPr id="0" name=""/>
        <dsp:cNvSpPr/>
      </dsp:nvSpPr>
      <dsp:spPr>
        <a:xfrm>
          <a:off x="353676" y="3317283"/>
          <a:ext cx="6006434" cy="1192475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Incrementar las pensiones en función del número de hijos</a:t>
          </a:r>
          <a:r>
            <a:rPr lang="es-ES" sz="1600" kern="1200" dirty="0" smtClean="0"/>
            <a:t>.</a:t>
          </a:r>
          <a:endParaRPr lang="es-ES" sz="1600" kern="1200" dirty="0"/>
        </a:p>
      </dsp:txBody>
      <dsp:txXfrm>
        <a:off x="353676" y="3317283"/>
        <a:ext cx="6006434" cy="1192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0F0584-AE61-4743-92D7-983E4785E70C}" type="datetimeFigureOut">
              <a:rPr lang="es-ES" smtClean="0"/>
              <a:t>13/09/2014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77A6A-B58A-4251-A7D1-4BAD56342256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yme10.com/html/8495_ASOCIACIoN_FAMILIAS_NUMEROSAS_DE_MADRID/files/32336_Perspectiva%20Demogr%C3%A1fica%20y%20Reforma%20Fiscal.pdf" TargetMode="External"/><Relationship Id="rId3" Type="http://schemas.openxmlformats.org/officeDocument/2006/relationships/hyperlink" Target="http://www.familiasnumerosasmadrid-fedma.org/" TargetMode="External"/><Relationship Id="rId7" Type="http://schemas.openxmlformats.org/officeDocument/2006/relationships/hyperlink" Target="http://www.renacimientodemografico.org/el-problema-demografico/espa%C3%B1a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Users\Fernando\Downloads\Informe_Evolucion_de_la_Familia_%20en_Espa%25C3%25B1a%202014%20(1).pdf" TargetMode="External"/><Relationship Id="rId5" Type="http://schemas.openxmlformats.org/officeDocument/2006/relationships/hyperlink" Target="https://twitter.com/fedma_madrid" TargetMode="External"/><Relationship Id="rId4" Type="http://schemas.openxmlformats.org/officeDocument/2006/relationships/hyperlink" Target="mailto:gerencia@fedma.es" TargetMode="External"/><Relationship Id="rId9" Type="http://schemas.openxmlformats.org/officeDocument/2006/relationships/hyperlink" Target="http://www.familiasnumerosas.org/fileadmin/user_upload/PDF/RP_100_medidas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rgbClr val="C00000"/>
                </a:solidFill>
              </a:rPr>
              <a:t>Defensa de la Familia y Propuesta de Políticas Familiares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5400" b="1" dirty="0" smtClean="0">
                <a:solidFill>
                  <a:srgbClr val="002060"/>
                </a:solidFill>
              </a:rPr>
              <a:t>LA FAMILIA EN ESPAÑA</a:t>
            </a:r>
            <a:endParaRPr lang="es-E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23528" y="0"/>
            <a:ext cx="842493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sz="2000" b="1" i="1" dirty="0">
                <a:latin typeface="+mj-lt"/>
              </a:rPr>
              <a:t>¿Qué se entiende por familia numerosa?</a:t>
            </a:r>
            <a:r>
              <a:rPr lang="es-ES" sz="2400" b="1" i="1" dirty="0">
                <a:latin typeface="+mj-lt"/>
              </a:rPr>
              <a:t> </a:t>
            </a:r>
            <a:r>
              <a:rPr lang="es-ES" b="1" i="1" dirty="0" smtClean="0"/>
              <a:t>(*)</a:t>
            </a:r>
          </a:p>
          <a:p>
            <a:endParaRPr lang="es-ES" b="1" i="1" dirty="0"/>
          </a:p>
          <a:p>
            <a:pPr>
              <a:buFont typeface="Arial" pitchFamily="34" charset="0"/>
              <a:buChar char="•"/>
            </a:pPr>
            <a:r>
              <a:rPr lang="es-ES" b="1" i="1" dirty="0" smtClean="0"/>
              <a:t> </a:t>
            </a:r>
            <a:r>
              <a:rPr lang="es-ES" dirty="0"/>
              <a:t>La integrada por uno o dos ascendientes con tres o más hijos, sean o no comunes, o dos hijos si uno es discapacitado</a:t>
            </a:r>
            <a:r>
              <a:rPr lang="es-E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/>
              <a:t>A partir de 5 hijos las familias numerosas se denominan “Especiales” (o desde 4 hijos si la familia está en condiciones especiales graves</a:t>
            </a:r>
            <a:r>
              <a:rPr lang="es-ES" dirty="0" smtClean="0"/>
              <a:t>).</a:t>
            </a: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/>
              <a:t>Las Familias Numerosas somos motivo de esperanza, de un mundo mejor y una nueva sociedad. Si no hubiera esperanza no habría familias y menos, familias numerosas. </a:t>
            </a:r>
          </a:p>
          <a:p>
            <a:r>
              <a:rPr lang="es-ES" dirty="0"/>
              <a:t>• Las familias numerosas somos garantía de futuro y un bien para la sociedad que debe ser protegido. </a:t>
            </a:r>
          </a:p>
          <a:p>
            <a:r>
              <a:rPr lang="es-ES" dirty="0"/>
              <a:t>• Las familias numerosas aportamos, con mayor incidencia e intensidad, una serie de valores y funciones sociales a la comunidad que nos hacen, por ello, merecedoras de una especial preocupación por parte de todas las instituciones, tanto públicas como privadas. </a:t>
            </a:r>
          </a:p>
          <a:p>
            <a:r>
              <a:rPr lang="es-ES" dirty="0"/>
              <a:t>• Promovemos, también, de manera positiva el valor de la </a:t>
            </a:r>
            <a:r>
              <a:rPr lang="es-ES" dirty="0" smtClean="0"/>
              <a:t>Maternidad</a:t>
            </a:r>
            <a:r>
              <a:rPr lang="es-ES" dirty="0"/>
              <a:t>, la </a:t>
            </a:r>
            <a:r>
              <a:rPr lang="es-ES" dirty="0" smtClean="0"/>
              <a:t>Natalidad</a:t>
            </a:r>
            <a:r>
              <a:rPr lang="es-ES" dirty="0"/>
              <a:t>, la </a:t>
            </a:r>
            <a:r>
              <a:rPr lang="es-ES" dirty="0" smtClean="0"/>
              <a:t>Familia </a:t>
            </a:r>
            <a:r>
              <a:rPr lang="es-ES" dirty="0"/>
              <a:t>y su papel fundamental en la sociedad. </a:t>
            </a:r>
            <a:endParaRPr lang="es-ES" b="1" i="1" dirty="0"/>
          </a:p>
          <a:p>
            <a:endParaRPr lang="es-ES" b="1" i="1" dirty="0" smtClean="0"/>
          </a:p>
          <a:p>
            <a:endParaRPr lang="es-ES" dirty="0" smtClean="0"/>
          </a:p>
          <a:p>
            <a:r>
              <a:rPr lang="es-ES" dirty="0" smtClean="0"/>
              <a:t>(*) </a:t>
            </a:r>
            <a:r>
              <a:rPr lang="es-ES" sz="1100" i="1" dirty="0"/>
              <a:t>Ley 40/2003 de Protección a las Familias Numerosas (BOE nº 277, de 19 de noviembre).) </a:t>
            </a:r>
          </a:p>
          <a:p>
            <a:r>
              <a:rPr lang="es-ES" sz="1100" i="1" dirty="0"/>
              <a:t>Consejería de Asuntos Sociales Instituto Madrileño de la Familia y el Menor</a:t>
            </a:r>
            <a:endParaRPr lang="es-ES" sz="1100" b="1" i="1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structura de las FFNN españo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24944"/>
            <a:ext cx="4986858" cy="3288435"/>
          </a:xfrm>
          <a:prstGeom prst="rect">
            <a:avLst/>
          </a:prstGeom>
        </p:spPr>
      </p:pic>
      <p:pic>
        <p:nvPicPr>
          <p:cNvPr id="3" name="2 Imagen" descr="Nº hijos en las FFNN español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6591" y="173067"/>
            <a:ext cx="4151873" cy="2823885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67544" y="620688"/>
            <a:ext cx="3583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 el año 2000  había 1 millón</a:t>
            </a:r>
          </a:p>
          <a:p>
            <a:r>
              <a:rPr lang="es-ES" dirty="0" smtClean="0"/>
              <a:t>400.000 mil familias numerosas.</a:t>
            </a:r>
          </a:p>
          <a:p>
            <a:r>
              <a:rPr lang="es-ES" dirty="0" smtClean="0"/>
              <a:t>En el año 2013 solo hay 532.000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940152" y="3789040"/>
            <a:ext cx="28440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 mayoría de las familias</a:t>
            </a:r>
          </a:p>
          <a:p>
            <a:r>
              <a:rPr lang="es-ES" dirty="0"/>
              <a:t>n</a:t>
            </a:r>
            <a:r>
              <a:rPr lang="es-ES" dirty="0" smtClean="0"/>
              <a:t>umerosas  solo tienen</a:t>
            </a:r>
          </a:p>
          <a:p>
            <a:r>
              <a:rPr lang="es-ES" dirty="0" smtClean="0"/>
              <a:t>3 hijos.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332656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Producimos, mantenemos y educamos a los HIJOS.</a:t>
            </a:r>
          </a:p>
          <a:p>
            <a:r>
              <a:rPr lang="es-ES" dirty="0" smtClean="0"/>
              <a:t>El tesoro de la sociedad, lo que hace que perviva.</a:t>
            </a:r>
          </a:p>
          <a:p>
            <a:r>
              <a:rPr lang="es-ES" dirty="0" smtClean="0"/>
              <a:t>Es decir, 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los </a:t>
            </a:r>
            <a:r>
              <a:rPr lang="es-ES" b="1" i="1" dirty="0">
                <a:solidFill>
                  <a:schemeClr val="accent3">
                    <a:lumMod val="50000"/>
                  </a:schemeClr>
                </a:solidFill>
              </a:rPr>
              <a:t>hijos son la realidad futura de una nueva sociedad y los padres los que la cimentan</a:t>
            </a:r>
            <a:r>
              <a:rPr lang="es-ES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es-ES" b="1" i="1" dirty="0" smtClean="0">
                <a:solidFill>
                  <a:schemeClr val="accent3">
                    <a:lumMod val="50000"/>
                  </a:schemeClr>
                </a:solidFill>
              </a:rPr>
              <a:t>Somos motivo de esperanza.</a:t>
            </a:r>
          </a:p>
          <a:p>
            <a:endParaRPr lang="es-ES" dirty="0" smtClean="0"/>
          </a:p>
          <a:p>
            <a:r>
              <a:rPr lang="es-ES" dirty="0" smtClean="0"/>
              <a:t>Sin embargo no se apuesta por la familia con hijos.  Se la ahoga fiscalmente, económicamente y socialmente, 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como a la gallina de los huevos de oro !!!</a:t>
            </a:r>
          </a:p>
          <a:p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" dirty="0" smtClean="0"/>
              <a:t>Y es un problema porque </a:t>
            </a:r>
            <a:r>
              <a:rPr lang="es-ES" dirty="0"/>
              <a:t>y</a:t>
            </a:r>
            <a:r>
              <a:rPr lang="es-ES" dirty="0" smtClean="0"/>
              <a:t>a no hay crecimiento demográfico, sino decrecimiento, crecimiento negativo o “suicidio demográfico”. </a:t>
            </a:r>
          </a:p>
          <a:p>
            <a:endParaRPr lang="es-ES" dirty="0" smtClean="0"/>
          </a:p>
          <a:p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6 Imagen" descr="25 marz14 piramide-de-espana-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501008"/>
            <a:ext cx="4860032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Desde </a:t>
            </a:r>
            <a:r>
              <a:rPr lang="es-ES" dirty="0"/>
              <a:t>hace más de veinte años, Europa y España en particular se encuentran en un proceso de envejecimiento de la población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endParaRPr lang="es-ES" dirty="0"/>
          </a:p>
          <a:p>
            <a:r>
              <a:rPr lang="es-ES" dirty="0" smtClean="0"/>
              <a:t> </a:t>
            </a:r>
            <a:r>
              <a:rPr lang="es-ES" b="1" dirty="0"/>
              <a:t>La tasa de natalidad actual es incluso peor que la que hubo durante la guerra civil y la posguerra</a:t>
            </a:r>
            <a:r>
              <a:rPr lang="es-ES" b="1" dirty="0" smtClean="0"/>
              <a:t>.</a:t>
            </a:r>
          </a:p>
          <a:p>
            <a:r>
              <a:rPr lang="es-ES" b="1" dirty="0" smtClean="0"/>
              <a:t>Y la de fecundidad que se sitúa en 1,2 hijos.  </a:t>
            </a:r>
            <a:r>
              <a:rPr lang="es-ES" sz="1400" i="1" dirty="0" smtClean="0"/>
              <a:t>(datos del INE) </a:t>
            </a:r>
            <a:endParaRPr lang="es-ES" sz="1400" i="1" dirty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5877272"/>
            <a:ext cx="58496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  <a:p>
            <a:r>
              <a:rPr lang="es-ES" sz="1200" i="1" dirty="0"/>
              <a:t>“Fuente: Alejandro Macarrón </a:t>
            </a:r>
            <a:r>
              <a:rPr lang="es-ES" sz="1200" i="1" dirty="0" err="1"/>
              <a:t>Larumbe</a:t>
            </a:r>
            <a:r>
              <a:rPr lang="es-ES" sz="1200" i="1" dirty="0"/>
              <a:t> – Fundación Renacimiento Demográfico” </a:t>
            </a:r>
            <a:endParaRPr lang="es-ES" sz="1200" dirty="0"/>
          </a:p>
        </p:txBody>
      </p:sp>
      <p:pic>
        <p:nvPicPr>
          <p:cNvPr id="4" name="3 Imagen" descr="ine_demografia_crecimiento_2010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08920"/>
            <a:ext cx="5760640" cy="287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188640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dirty="0"/>
              <a:t>E</a:t>
            </a:r>
            <a:r>
              <a:rPr lang="es-ES" dirty="0" smtClean="0"/>
              <a:t>n </a:t>
            </a:r>
            <a:r>
              <a:rPr lang="es-ES" dirty="0"/>
              <a:t>algunos países europeos se han tomado medidas para corregir este grave </a:t>
            </a:r>
            <a:r>
              <a:rPr lang="es-ES" dirty="0" smtClean="0"/>
              <a:t>problema.</a:t>
            </a:r>
          </a:p>
          <a:p>
            <a:r>
              <a:rPr lang="es-ES" dirty="0" smtClean="0"/>
              <a:t> Como en Inglaterra </a:t>
            </a:r>
            <a:r>
              <a:rPr lang="es-ES" dirty="0"/>
              <a:t>y Francia </a:t>
            </a:r>
            <a:r>
              <a:rPr lang="es-ES" dirty="0" smtClean="0"/>
              <a:t>con </a:t>
            </a:r>
            <a:r>
              <a:rPr lang="es-ES" dirty="0"/>
              <a:t>una tasa de fecundidad </a:t>
            </a:r>
            <a:r>
              <a:rPr lang="es-ES" dirty="0" smtClean="0"/>
              <a:t>de 2 </a:t>
            </a:r>
            <a:r>
              <a:rPr lang="es-ES" dirty="0"/>
              <a:t>hijos, Alemania que ha puesto en marcha el Ministerio de la Familia, los países nórdicos que apoyan con ayudas directas el cuidado de los hijos trabajen los dos cónyuges o no, </a:t>
            </a:r>
            <a:r>
              <a:rPr lang="es-ES" dirty="0" err="1" smtClean="0"/>
              <a:t>etc</a:t>
            </a:r>
            <a:r>
              <a:rPr lang="es-ES" dirty="0" smtClean="0"/>
              <a:t>…</a:t>
            </a:r>
            <a:endParaRPr lang="es-ES" dirty="0"/>
          </a:p>
          <a:p>
            <a:r>
              <a:rPr lang="es-ES" dirty="0" smtClean="0"/>
              <a:t>En cambio en </a:t>
            </a:r>
            <a:r>
              <a:rPr lang="es-ES" dirty="0"/>
              <a:t>España </a:t>
            </a:r>
            <a:r>
              <a:rPr lang="es-ES" b="1" i="1" dirty="0"/>
              <a:t>estas medidas no se producen </a:t>
            </a:r>
            <a:r>
              <a:rPr lang="es-ES" dirty="0"/>
              <a:t>y la falta de sensibilización política y de ayudas desincentiva a muchas parejas que desearían tener más de dos hijos. </a:t>
            </a:r>
            <a:endParaRPr lang="es-ES" dirty="0" smtClean="0"/>
          </a:p>
          <a:p>
            <a:endParaRPr lang="es-ES" dirty="0"/>
          </a:p>
          <a:p>
            <a:r>
              <a:rPr lang="es-ES" b="1" i="1" dirty="0" smtClean="0"/>
              <a:t>No hay Políticas Familiares</a:t>
            </a:r>
            <a:r>
              <a:rPr lang="es-ES" dirty="0" smtClean="0"/>
              <a:t>. Solo algunas medidas excepcionales, aisladas e ineficaces, que además se confunden con políticas sociales y se integra a las familias numerosas en los </a:t>
            </a:r>
            <a:r>
              <a:rPr lang="es-ES" i="1" dirty="0" smtClean="0"/>
              <a:t>colectivos en riesgo de exclusión social.</a:t>
            </a:r>
            <a:endParaRPr lang="es-ES" i="1" dirty="0"/>
          </a:p>
          <a:p>
            <a:endParaRPr lang="es-ES" dirty="0"/>
          </a:p>
        </p:txBody>
      </p:sp>
      <p:pic>
        <p:nvPicPr>
          <p:cNvPr id="3" name="2 Imagen" descr="Ayudas a las familias como % PIB en UE-27 2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077072"/>
            <a:ext cx="5472608" cy="2336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6165304"/>
            <a:ext cx="4145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/>
              <a:t>Fuente: La evolución de la Familia en España 2014, IPF.  </a:t>
            </a:r>
            <a:endParaRPr lang="es-ES" sz="1200" i="1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467544" y="332656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04664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Propuestas de</a:t>
            </a:r>
          </a:p>
          <a:p>
            <a:r>
              <a:rPr lang="es-ES" sz="4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Política Familiar   </a:t>
            </a:r>
            <a:endParaRPr lang="es-ES" sz="4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" name="2 Imagen" descr="Engra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66900"/>
            <a:ext cx="6192688" cy="4278242"/>
          </a:xfrm>
          <a:prstGeom prst="rect">
            <a:avLst/>
          </a:prstGeom>
          <a:scene3d>
            <a:camera prst="perspective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692696"/>
            <a:ext cx="8316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</a:rPr>
              <a:t>Objetivos:</a:t>
            </a:r>
          </a:p>
          <a:p>
            <a:endParaRPr lang="es-ES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latin typeface="Calibri" pitchFamily="34" charset="0"/>
                <a:cs typeface="Calibri" pitchFamily="34" charset="0"/>
              </a:rPr>
              <a:t>Impulsar el desarrollo de políticas públicas con 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“Perspectiva de Familia” 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e implantar una verdadera y eficaz política integral de Familia de carácter universal.</a:t>
            </a:r>
          </a:p>
          <a:p>
            <a:endParaRPr lang="es-E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latin typeface="Calibri" pitchFamily="34" charset="0"/>
                <a:cs typeface="Calibri" pitchFamily="34" charset="0"/>
              </a:rPr>
              <a:t>Considerar en todos los aspectos al trabajador y la familia que tiene detrás.</a:t>
            </a:r>
          </a:p>
          <a:p>
            <a:endParaRPr lang="es-E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latin typeface="Calibri" pitchFamily="34" charset="0"/>
                <a:cs typeface="Calibri" pitchFamily="34" charset="0"/>
              </a:rPr>
              <a:t>Aplicar de forma transversal la 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“renta per cápita”.</a:t>
            </a:r>
          </a:p>
          <a:p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s-E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76672"/>
            <a:ext cx="2945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Objetivos:   </a:t>
            </a:r>
            <a:endParaRPr lang="es-E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827584" y="1268760"/>
          <a:ext cx="6792416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548680"/>
            <a:ext cx="4644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Propuestas en vivienda  </a:t>
            </a:r>
            <a:endParaRPr lang="es-E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539552" y="1124744"/>
          <a:ext cx="70804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971600" y="436510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alibri" pitchFamily="34" charset="0"/>
                <a:cs typeface="Calibri" pitchFamily="34" charset="0"/>
              </a:rPr>
              <a:t>"Hoy, la familia es despreciada, es maltratada, y lo que se nos pide es reconocer lo bello, auténtico y bueno que es formar una familia, ser familia hoy; lo indispensable que es esto para la vida del mundo, para el futuro de la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humanidad“ (Papa Francisco)</a:t>
            </a:r>
            <a:endParaRPr lang="es-ES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7 Imagen" descr="Famil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33201" cy="3384376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76672"/>
            <a:ext cx="5017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Propuestas en Educación  </a:t>
            </a:r>
            <a:endParaRPr lang="es-E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971600" y="1397000"/>
          <a:ext cx="691276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2656"/>
            <a:ext cx="76402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Propuestas en el cuidado y manutención</a:t>
            </a:r>
          </a:p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 de la familia  </a:t>
            </a:r>
            <a:endParaRPr lang="es-E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611560" y="1397000"/>
          <a:ext cx="700844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5152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Propuestas en Transporte  </a:t>
            </a:r>
            <a:endParaRPr lang="es-E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539552" y="1052736"/>
          <a:ext cx="734481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2605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Propuestas en la Conciliación Vida Familiar</a:t>
            </a:r>
          </a:p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 con la Vida Laboral  </a:t>
            </a:r>
            <a:endParaRPr lang="es-E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683568" y="1484784"/>
          <a:ext cx="72008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332656"/>
            <a:ext cx="3902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Propuestas fiscales  </a:t>
            </a:r>
            <a:endParaRPr lang="es-E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539552" y="980728"/>
          <a:ext cx="75608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76672"/>
            <a:ext cx="6694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</a:rPr>
              <a:t>Propuestas en la Seguridad Social   </a:t>
            </a:r>
            <a:endParaRPr lang="es-E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539552" y="1268760"/>
          <a:ext cx="708044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140968"/>
            <a:ext cx="84969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sz="2800" b="1" i="1" dirty="0">
                <a:solidFill>
                  <a:schemeClr val="bg2">
                    <a:lumMod val="25000"/>
                  </a:schemeClr>
                </a:solidFill>
              </a:rPr>
              <a:t>“El lugar donde nacen los niños y mueren los hombres, donde la libertad y el amor florecen, no es una oficina ni un comercio ni una fábrica. Ahí veo yo la importancia de la familia” </a:t>
            </a:r>
            <a:endParaRPr lang="es-ES" sz="28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2800" b="1" i="1" dirty="0" smtClean="0">
                <a:solidFill>
                  <a:schemeClr val="bg2">
                    <a:lumMod val="25000"/>
                  </a:schemeClr>
                </a:solidFill>
              </a:rPr>
              <a:t>G.K</a:t>
            </a:r>
            <a:r>
              <a:rPr lang="es-ES" sz="2800" b="1" i="1" dirty="0">
                <a:solidFill>
                  <a:schemeClr val="bg2">
                    <a:lumMod val="25000"/>
                  </a:schemeClr>
                </a:solidFill>
              </a:rPr>
              <a:t>. Chesterton </a:t>
            </a:r>
            <a:endParaRPr lang="es-E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2 Imagen" descr="mesa comid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32656"/>
            <a:ext cx="6264696" cy="211703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ed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5517232"/>
            <a:ext cx="732856" cy="77490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508104" y="5733256"/>
            <a:ext cx="336502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hlinkClick r:id="rId3"/>
              </a:rPr>
              <a:t>http://www.familiasnumerosasmadrid-fedma.org/</a:t>
            </a:r>
            <a:endParaRPr lang="es-ES" sz="1100" dirty="0"/>
          </a:p>
          <a:p>
            <a:r>
              <a:rPr lang="es-ES" sz="1100" dirty="0">
                <a:hlinkClick r:id="rId4"/>
              </a:rPr>
              <a:t>gerencia@fedma.es</a:t>
            </a:r>
            <a:endParaRPr lang="es-ES" sz="1100" dirty="0"/>
          </a:p>
          <a:p>
            <a:r>
              <a:rPr lang="es-ES" sz="1100" dirty="0">
                <a:hlinkClick r:id="rId5"/>
              </a:rPr>
              <a:t>https://twitter.com/fedma_madrid</a:t>
            </a:r>
            <a:endParaRPr lang="es-ES" sz="1100" dirty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692696"/>
            <a:ext cx="840231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Bibliografía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Informe, Evolución de la Familia en España 2014. (Instituto de Política Familiar IPF).  </a:t>
            </a:r>
            <a:r>
              <a:rPr lang="es-ES" b="1" i="1" dirty="0" smtClean="0">
                <a:hlinkClick r:id="rId6" action="ppaction://hlinkfile"/>
              </a:rPr>
              <a:t>Ver aquí</a:t>
            </a:r>
            <a:endParaRPr lang="es-ES" b="1" i="1" dirty="0" smtClean="0"/>
          </a:p>
          <a:p>
            <a:endParaRPr lang="es-ES" b="1" i="1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“Familias y bienestar en sociedades democráticas. El debate cultural del siglo XXI”, Fernando Pliego Carrasco.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“Suicidio Demográfico” de Alejandro Macarrón, Fundación Renacimiento Demográfico  </a:t>
            </a:r>
            <a:r>
              <a:rPr lang="es-ES" b="1" i="1" dirty="0" smtClean="0">
                <a:hlinkClick r:id="rId7"/>
              </a:rPr>
              <a:t>Ver aquí</a:t>
            </a:r>
            <a:endParaRPr lang="es-ES" b="1" i="1" dirty="0" smtClean="0"/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Perspectiva demográfica y reforma fiscal, de la AFNM. </a:t>
            </a:r>
            <a:r>
              <a:rPr lang="es-ES" b="1" i="1" dirty="0" smtClean="0">
                <a:hlinkClick r:id="rId8"/>
              </a:rPr>
              <a:t>Ver aquí</a:t>
            </a:r>
            <a:endParaRPr lang="es-ES" b="1" i="1" dirty="0" smtClean="0"/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100 Medidas de Apoyo a la Familia.  </a:t>
            </a:r>
            <a:r>
              <a:rPr lang="es-ES" b="1" i="1" dirty="0" smtClean="0">
                <a:hlinkClick r:id="rId9"/>
              </a:rPr>
              <a:t>Ver aquí</a:t>
            </a:r>
            <a:endParaRPr lang="es-ES" b="1" i="1" dirty="0" smtClean="0"/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63688" y="548680"/>
            <a:ext cx="5251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Calibri" pitchFamily="34" charset="0"/>
              </a:rPr>
              <a:t>¿Qué es la Familia?</a:t>
            </a:r>
            <a:endParaRPr lang="es-ES" sz="4000" b="1" dirty="0">
              <a:solidFill>
                <a:schemeClr val="accent3">
                  <a:lumMod val="50000"/>
                </a:schemeClr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7" name="6 Imagen" descr="img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628800"/>
            <a:ext cx="6047107" cy="406083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76470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La familia </a:t>
            </a:r>
            <a:r>
              <a:rPr lang="es-ES" dirty="0">
                <a:cs typeface="Calibri" pitchFamily="34" charset="0"/>
              </a:rPr>
              <a:t>es una sociedad natural, que existe antes que el Estado o cualquier otra comunidad, y que posee derechos propios e inalienables. Por este motivo, constituye la célula básica de la sociedad y se conforma en elemento angular del desarrollo social</a:t>
            </a:r>
            <a:r>
              <a:rPr lang="es-ES" dirty="0" smtClean="0">
                <a:cs typeface="Calibri" pitchFamily="34" charset="0"/>
              </a:rPr>
              <a:t>.</a:t>
            </a:r>
          </a:p>
          <a:p>
            <a:pPr fontAlgn="base"/>
            <a:endParaRPr lang="es-ES" dirty="0">
              <a:cs typeface="Calibri" pitchFamily="34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La familia </a:t>
            </a:r>
            <a:r>
              <a:rPr lang="es-ES" dirty="0">
                <a:cs typeface="Calibri" pitchFamily="34" charset="0"/>
              </a:rPr>
              <a:t>está fundada sobre el matrimonio, unión complementaria entre un hombre y una mujer, constituido por un vínculo formal y estable, libremente contraído, públicamente afirmado y abierto a la transmisión de la vida</a:t>
            </a:r>
            <a:r>
              <a:rPr lang="es-ES" dirty="0" smtClean="0">
                <a:cs typeface="Calibri" pitchFamily="34" charset="0"/>
              </a:rPr>
              <a:t>.</a:t>
            </a:r>
          </a:p>
          <a:p>
            <a:pPr fontAlgn="base"/>
            <a:endParaRPr lang="es-ES" dirty="0">
              <a:cs typeface="Calibri" pitchFamily="34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La familia</a:t>
            </a:r>
            <a:r>
              <a:rPr lang="es-ES" dirty="0">
                <a:cs typeface="Calibri" pitchFamily="34" charset="0"/>
              </a:rPr>
              <a:t>, como síntesis de los impulsos humanos más profundos (sociabilidad, afectividad, etc.), no es creación de ninguna época humana, sino patrimonio de todas las edades y civilizaciones</a:t>
            </a:r>
            <a:r>
              <a:rPr lang="es-ES" dirty="0" smtClean="0">
                <a:cs typeface="Calibri" pitchFamily="34" charset="0"/>
              </a:rPr>
              <a:t>.</a:t>
            </a:r>
          </a:p>
          <a:p>
            <a:pPr fontAlgn="base">
              <a:buFont typeface="Arial" pitchFamily="34" charset="0"/>
              <a:buChar char="•"/>
            </a:pPr>
            <a:endParaRPr lang="es-ES" dirty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La familia </a:t>
            </a:r>
            <a:r>
              <a:rPr lang="es-ES" dirty="0">
                <a:cs typeface="Calibri" pitchFamily="34" charset="0"/>
              </a:rPr>
              <a:t>es mucho más que una unidad jurídica, social y económica ya que hablar de familia es hablar de vida, de transmisión de valores, de educación, de solidaridad, de estabilidad, de futuro, en definitiva de amor.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404664"/>
            <a:ext cx="7975260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Sin embargo, lo que se conoce por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</a:rPr>
              <a:t>“</a:t>
            </a:r>
            <a:r>
              <a:rPr lang="es-ES" b="1" i="1" dirty="0" smtClean="0">
                <a:solidFill>
                  <a:schemeClr val="accent4">
                    <a:lumMod val="50000"/>
                  </a:schemeClr>
                </a:solidFill>
              </a:rPr>
              <a:t>familia tradicional” </a:t>
            </a:r>
            <a:r>
              <a:rPr lang="es-ES" dirty="0" smtClean="0"/>
              <a:t>ha cambiado.</a:t>
            </a:r>
          </a:p>
          <a:p>
            <a:r>
              <a:rPr lang="es-ES" dirty="0" smtClean="0"/>
              <a:t>La estructura familiar ha crecido en pluralidad y complejidad.</a:t>
            </a:r>
          </a:p>
          <a:p>
            <a:endParaRPr lang="es-ES" dirty="0" smtClean="0"/>
          </a:p>
          <a:p>
            <a:r>
              <a:rPr lang="es-ES" dirty="0" smtClean="0"/>
              <a:t>En el pasado histórico reciente, el patrón cultural más frecuente fueron</a:t>
            </a:r>
          </a:p>
          <a:p>
            <a:r>
              <a:rPr lang="es-ES" dirty="0" smtClean="0"/>
              <a:t> las familias encabezadas por parejas casadas en primeras nupcias, quienes</a:t>
            </a:r>
          </a:p>
          <a:p>
            <a:r>
              <a:rPr lang="es-ES" dirty="0"/>
              <a:t>s</a:t>
            </a:r>
            <a:r>
              <a:rPr lang="es-ES" dirty="0" smtClean="0"/>
              <a:t>e hacían cargo de sus hijos comunes, en hogares solos (familias nucleares)</a:t>
            </a:r>
          </a:p>
          <a:p>
            <a:r>
              <a:rPr lang="es-ES" dirty="0"/>
              <a:t>o</a:t>
            </a:r>
            <a:r>
              <a:rPr lang="es-ES" dirty="0" smtClean="0"/>
              <a:t> residiendo con otros parientes (familias extensas).</a:t>
            </a:r>
          </a:p>
          <a:p>
            <a:endParaRPr lang="es-ES" dirty="0"/>
          </a:p>
          <a:p>
            <a:r>
              <a:rPr lang="es-ES" dirty="0" smtClean="0"/>
              <a:t>En la actualidad, la </a:t>
            </a: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es-ES" b="1" i="1" dirty="0" smtClean="0">
                <a:solidFill>
                  <a:schemeClr val="bg2">
                    <a:lumMod val="25000"/>
                  </a:schemeClr>
                </a:solidFill>
              </a:rPr>
              <a:t>familia natural” </a:t>
            </a:r>
            <a:r>
              <a:rPr lang="es-ES" dirty="0" smtClean="0"/>
              <a:t>ha disminuido su preeminencia</a:t>
            </a:r>
          </a:p>
          <a:p>
            <a:r>
              <a:rPr lang="es-ES" dirty="0" smtClean="0"/>
              <a:t> demográfica. Y hay cada vez una mayor presencia de otros </a:t>
            </a:r>
            <a:r>
              <a:rPr lang="es-ES" b="1" i="1" dirty="0" smtClean="0">
                <a:solidFill>
                  <a:schemeClr val="bg2">
                    <a:lumMod val="25000"/>
                  </a:schemeClr>
                </a:solidFill>
              </a:rPr>
              <a:t>“arreglos</a:t>
            </a:r>
          </a:p>
          <a:p>
            <a:r>
              <a:rPr lang="es-ES" b="1" i="1" dirty="0" smtClean="0">
                <a:solidFill>
                  <a:schemeClr val="bg2">
                    <a:lumMod val="25000"/>
                  </a:schemeClr>
                </a:solidFill>
              </a:rPr>
              <a:t> sociales” (*):</a:t>
            </a:r>
          </a:p>
          <a:p>
            <a:endParaRPr lang="es-ES" i="1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Parejas que cohabitan en unión libre,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Padres separados o divorciados, o que se han casado dos o más veces,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Familias con hijos de otros matrimonios o cohabitaciones previos,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Madres o padres solos y con hijos menores de edad,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Parejas que no tienen hijos, </a:t>
            </a:r>
            <a:r>
              <a:rPr lang="es-ES" dirty="0" err="1" smtClean="0"/>
              <a:t>etc</a:t>
            </a:r>
            <a:r>
              <a:rPr lang="es-ES" dirty="0" smtClean="0"/>
              <a:t>…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(*)</a:t>
            </a:r>
            <a:r>
              <a:rPr lang="es-ES" sz="1400" i="1" dirty="0" smtClean="0"/>
              <a:t> Las parejas del mismo sexo no se considerarán por tener una presencia</a:t>
            </a:r>
          </a:p>
          <a:p>
            <a:r>
              <a:rPr lang="es-ES" sz="1400" i="1" dirty="0"/>
              <a:t>p</a:t>
            </a:r>
            <a:r>
              <a:rPr lang="es-ES" sz="1400" i="1" dirty="0" smtClean="0"/>
              <a:t>oblacional particularmente escasa. Únicamente hablaremos de parejas</a:t>
            </a:r>
          </a:p>
          <a:p>
            <a:r>
              <a:rPr lang="es-ES" sz="1400" i="1" dirty="0"/>
              <a:t>f</a:t>
            </a:r>
            <a:r>
              <a:rPr lang="es-ES" sz="1400" i="1" dirty="0" smtClean="0"/>
              <a:t>ormadas por un hombre y una mujer.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i="1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827584" y="69269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¿Por qué defendemos la “Familia Natural”?</a:t>
            </a:r>
            <a:endParaRPr lang="es-ES" sz="36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6 Imagen" descr="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7885677" cy="4032447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476672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¿Es cierto que para el desarrollo social, económico y cultural de las democracias, es lo mismo cualquier estructura de familia?</a:t>
            </a:r>
          </a:p>
          <a:p>
            <a:endParaRPr lang="es-ES" dirty="0"/>
          </a:p>
          <a:p>
            <a:r>
              <a:rPr lang="es-ES" dirty="0" smtClean="0"/>
              <a:t>O dicho de una manera más específica,</a:t>
            </a:r>
          </a:p>
          <a:p>
            <a:endParaRPr lang="es-ES" dirty="0" smtClean="0"/>
          </a:p>
          <a:p>
            <a:r>
              <a:rPr lang="es-ES" dirty="0" smtClean="0"/>
              <a:t>¿Disponemos de información suficiente, objetiva y fundamentada para afirmar que las familias diferentes a las conformadas por </a:t>
            </a:r>
            <a:r>
              <a:rPr lang="es-ES" b="1" i="1" dirty="0" smtClean="0">
                <a:solidFill>
                  <a:schemeClr val="bg2">
                    <a:lumMod val="25000"/>
                  </a:schemeClr>
                </a:solidFill>
              </a:rPr>
              <a:t>“matrimonios estables” </a:t>
            </a:r>
            <a:r>
              <a:rPr lang="es-ES" dirty="0" smtClean="0"/>
              <a:t>son opciones semejantes  o mejores para procurar el bienestar de la población y para garantizar el ejercicio de los derechos humanos en las sociedades democráticas?</a:t>
            </a:r>
          </a:p>
          <a:p>
            <a:endParaRPr lang="es-ES" dirty="0"/>
          </a:p>
          <a:p>
            <a:r>
              <a:rPr lang="es-ES" dirty="0" smtClean="0"/>
              <a:t>A partir de unos estudios (*) que se realizaron desde 1995, en 13 </a:t>
            </a:r>
            <a:r>
              <a:rPr lang="es-ES" dirty="0" err="1" smtClean="0"/>
              <a:t>paises</a:t>
            </a:r>
            <a:r>
              <a:rPr lang="es-ES" dirty="0" smtClean="0"/>
              <a:t> de los 5 continentes y de diferentes culturas y tradiciones, como Australia, Holanda, Chile, Canadá, Brasil, Reino Unido, Noruega, Japón, España, EEUU, …</a:t>
            </a:r>
          </a:p>
          <a:p>
            <a:endParaRPr lang="es-ES" dirty="0" smtClean="0"/>
          </a:p>
          <a:p>
            <a:r>
              <a:rPr lang="es-ES" dirty="0" smtClean="0"/>
              <a:t>En dichos estudios se analizaron los datos que se recogían en cada país sobre la relación de indicadores de bienestar con los diferentes </a:t>
            </a:r>
            <a:r>
              <a:rPr lang="es-ES" i="1" dirty="0" smtClean="0"/>
              <a:t>“tipos de familia” </a:t>
            </a:r>
            <a:r>
              <a:rPr lang="es-ES" dirty="0" smtClean="0"/>
              <a:t>que existen en la actualidad.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(*) </a:t>
            </a:r>
            <a:r>
              <a:rPr lang="es-ES" sz="1200" i="1" dirty="0" smtClean="0"/>
              <a:t>“Familias y bienestar en sociedades democráticas” de Fernando Pliego Carrasco.</a:t>
            </a:r>
            <a:endParaRPr lang="es-E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83569" y="980728"/>
            <a:ext cx="799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conclusión es:</a:t>
            </a:r>
          </a:p>
          <a:p>
            <a:endParaRPr lang="es-ES" dirty="0"/>
          </a:p>
          <a:p>
            <a:r>
              <a:rPr lang="es-ES" sz="2000" b="1" i="1" dirty="0" smtClean="0">
                <a:solidFill>
                  <a:schemeClr val="accent3">
                    <a:lumMod val="50000"/>
                  </a:schemeClr>
                </a:solidFill>
              </a:rPr>
              <a:t>“La estructura familiar que garantiza en mayor medida el bienestar de las población y la protección de los derechos humanos, es la conformada por “Matrimonios estables” y donde ambos padres biológicos cuidan a sus hijos comunes.</a:t>
            </a:r>
          </a:p>
          <a:p>
            <a:r>
              <a:rPr lang="es-ES" sz="2000" b="1" i="1" dirty="0" smtClean="0">
                <a:solidFill>
                  <a:schemeClr val="accent3">
                    <a:lumMod val="50000"/>
                  </a:schemeClr>
                </a:solidFill>
              </a:rPr>
              <a:t>Esto se constata en el 84,9%  de los datos que se obtuvieron a través de cada país estudiado.</a:t>
            </a:r>
          </a:p>
          <a:p>
            <a:r>
              <a:rPr lang="es-ES" sz="2000" b="1" i="1" dirty="0" smtClean="0">
                <a:solidFill>
                  <a:schemeClr val="accent3">
                    <a:lumMod val="50000"/>
                  </a:schemeClr>
                </a:solidFill>
              </a:rPr>
              <a:t>En cambio, en todos los demás tipos de familia hay más dificultades para lograr el bienestar y proteger los derechos humanos básicos.” (*)</a:t>
            </a:r>
          </a:p>
          <a:p>
            <a:endParaRPr lang="es-ES" sz="2000" b="1" i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ES" sz="20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s-ES" sz="2000" b="1" i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2000" b="1" i="1" dirty="0" smtClean="0">
                <a:solidFill>
                  <a:schemeClr val="bg2">
                    <a:lumMod val="25000"/>
                  </a:schemeClr>
                </a:solidFill>
              </a:rPr>
              <a:t>(*) </a:t>
            </a:r>
            <a:r>
              <a:rPr lang="es-ES" sz="1100" i="1" dirty="0" smtClean="0"/>
              <a:t>Hablamos siempre de tendencias generales, no de casos individuales.</a:t>
            </a:r>
            <a:endParaRPr lang="es-ES" sz="11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908720"/>
            <a:ext cx="7874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Las Familias Numerosas    </a:t>
            </a:r>
            <a:endParaRPr lang="es-ES" sz="4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6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4418" y="1628800"/>
            <a:ext cx="6307902" cy="424847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1671</TotalTime>
  <Words>2006</Words>
  <Application>Microsoft Office PowerPoint</Application>
  <PresentationFormat>Presentación en pantalla (4:3)</PresentationFormat>
  <Paragraphs>197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Civil</vt:lpstr>
      <vt:lpstr>LA FAMILIA EN ESPAÑA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 EN ESPAÑA</dc:title>
  <dc:creator>Fernando</dc:creator>
  <cp:lastModifiedBy>Fernando</cp:lastModifiedBy>
  <cp:revision>5</cp:revision>
  <dcterms:created xsi:type="dcterms:W3CDTF">2014-09-13T17:09:51Z</dcterms:created>
  <dcterms:modified xsi:type="dcterms:W3CDTF">2014-09-14T21:01:38Z</dcterms:modified>
</cp:coreProperties>
</file>